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6" r:id="rId5"/>
    <p:sldId id="261" r:id="rId6"/>
    <p:sldId id="263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D25D64-3171-CCC1-83A5-B31BB119D6D1}" v="4" dt="2024-12-16T17:09:03.080"/>
    <p1510:client id="{E5CBEFD7-F2A7-6B2C-62BF-E67B037CC707}" v="276" dt="2024-12-16T14:28:16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Sriram Duddu" userId="S::sai.duddu@iit.it::bb03187e-d4be-49a3-a01a-6c6b6c86d441" providerId="AD" clId="Web-{19CFD833-F643-03C8-2254-AC443DFB38EA}"/>
    <pc:docChg chg="addSld modSld">
      <pc:chgData name="Sai Sriram Duddu" userId="S::sai.duddu@iit.it::bb03187e-d4be-49a3-a01a-6c6b6c86d441" providerId="AD" clId="Web-{19CFD833-F643-03C8-2254-AC443DFB38EA}" dt="2024-12-12T23:26:21.521" v="73" actId="20577"/>
      <pc:docMkLst>
        <pc:docMk/>
      </pc:docMkLst>
      <pc:sldChg chg="addSp delSp modSp">
        <pc:chgData name="Sai Sriram Duddu" userId="S::sai.duddu@iit.it::bb03187e-d4be-49a3-a01a-6c6b6c86d441" providerId="AD" clId="Web-{19CFD833-F643-03C8-2254-AC443DFB38EA}" dt="2024-12-12T23:24:33.205" v="65" actId="1076"/>
        <pc:sldMkLst>
          <pc:docMk/>
          <pc:sldMk cId="2645991617" sldId="262"/>
        </pc:sldMkLst>
        <pc:spChg chg="add del">
          <ac:chgData name="Sai Sriram Duddu" userId="S::sai.duddu@iit.it::bb03187e-d4be-49a3-a01a-6c6b6c86d441" providerId="AD" clId="Web-{19CFD833-F643-03C8-2254-AC443DFB38EA}" dt="2024-12-12T23:24:13.330" v="58"/>
          <ac:spMkLst>
            <pc:docMk/>
            <pc:sldMk cId="2645991617" sldId="262"/>
            <ac:spMk id="7" creationId="{C5F58EBE-21B8-55C0-50EE-0F3D9DAC730F}"/>
          </ac:spMkLst>
        </pc:spChg>
        <pc:spChg chg="mod">
          <ac:chgData name="Sai Sriram Duddu" userId="S::sai.duddu@iit.it::bb03187e-d4be-49a3-a01a-6c6b6c86d441" providerId="AD" clId="Web-{19CFD833-F643-03C8-2254-AC443DFB38EA}" dt="2024-12-12T23:24:19.205" v="61" actId="1076"/>
          <ac:spMkLst>
            <pc:docMk/>
            <pc:sldMk cId="2645991617" sldId="262"/>
            <ac:spMk id="11" creationId="{59A940DE-83CC-8559-3F61-EB87319B3089}"/>
          </ac:spMkLst>
        </pc:spChg>
        <pc:spChg chg="mod">
          <ac:chgData name="Sai Sriram Duddu" userId="S::sai.duddu@iit.it::bb03187e-d4be-49a3-a01a-6c6b6c86d441" providerId="AD" clId="Web-{19CFD833-F643-03C8-2254-AC443DFB38EA}" dt="2024-12-12T23:24:19.221" v="62" actId="1076"/>
          <ac:spMkLst>
            <pc:docMk/>
            <pc:sldMk cId="2645991617" sldId="262"/>
            <ac:spMk id="12" creationId="{868E7406-3273-945C-A178-D16BA44306B9}"/>
          </ac:spMkLst>
        </pc:spChg>
        <pc:spChg chg="del">
          <ac:chgData name="Sai Sriram Duddu" userId="S::sai.duddu@iit.it::bb03187e-d4be-49a3-a01a-6c6b6c86d441" providerId="AD" clId="Web-{19CFD833-F643-03C8-2254-AC443DFB38EA}" dt="2024-12-12T23:24:00.361" v="50"/>
          <ac:spMkLst>
            <pc:docMk/>
            <pc:sldMk cId="2645991617" sldId="262"/>
            <ac:spMk id="24" creationId="{4F8CF765-EA36-7C8E-CEDD-952AA496E736}"/>
          </ac:spMkLst>
        </pc:spChg>
        <pc:picChg chg="add del">
          <ac:chgData name="Sai Sriram Duddu" userId="S::sai.duddu@iit.it::bb03187e-d4be-49a3-a01a-6c6b6c86d441" providerId="AD" clId="Web-{19CFD833-F643-03C8-2254-AC443DFB38EA}" dt="2024-12-12T23:24:13.330" v="59"/>
          <ac:picMkLst>
            <pc:docMk/>
            <pc:sldMk cId="2645991617" sldId="262"/>
            <ac:picMk id="6" creationId="{09DFC5BE-F4CF-2769-8C0A-2D17EB601E45}"/>
          </ac:picMkLst>
        </pc:picChg>
        <pc:picChg chg="mod">
          <ac:chgData name="Sai Sriram Duddu" userId="S::sai.duddu@iit.it::bb03187e-d4be-49a3-a01a-6c6b6c86d441" providerId="AD" clId="Web-{19CFD833-F643-03C8-2254-AC443DFB38EA}" dt="2024-12-12T23:24:33.205" v="65" actId="1076"/>
          <ac:picMkLst>
            <pc:docMk/>
            <pc:sldMk cId="2645991617" sldId="262"/>
            <ac:picMk id="8" creationId="{6F4262BF-78C3-2D54-4FEC-D24D9C377848}"/>
          </ac:picMkLst>
        </pc:picChg>
        <pc:picChg chg="mod">
          <ac:chgData name="Sai Sriram Duddu" userId="S::sai.duddu@iit.it::bb03187e-d4be-49a3-a01a-6c6b6c86d441" providerId="AD" clId="Web-{19CFD833-F643-03C8-2254-AC443DFB38EA}" dt="2024-12-12T23:24:26.268" v="63" actId="14100"/>
          <ac:picMkLst>
            <pc:docMk/>
            <pc:sldMk cId="2645991617" sldId="262"/>
            <ac:picMk id="10" creationId="{F52448A7-C297-7C85-808A-2B596298B828}"/>
          </ac:picMkLst>
        </pc:picChg>
        <pc:picChg chg="del">
          <ac:chgData name="Sai Sriram Duddu" userId="S::sai.duddu@iit.it::bb03187e-d4be-49a3-a01a-6c6b6c86d441" providerId="AD" clId="Web-{19CFD833-F643-03C8-2254-AC443DFB38EA}" dt="2024-12-12T23:24:00.361" v="51"/>
          <ac:picMkLst>
            <pc:docMk/>
            <pc:sldMk cId="2645991617" sldId="262"/>
            <ac:picMk id="23" creationId="{6F6BAB42-250A-607E-803B-747776D3BE7D}"/>
          </ac:picMkLst>
        </pc:picChg>
      </pc:sldChg>
      <pc:sldChg chg="addSp modSp">
        <pc:chgData name="Sai Sriram Duddu" userId="S::sai.duddu@iit.it::bb03187e-d4be-49a3-a01a-6c6b6c86d441" providerId="AD" clId="Web-{19CFD833-F643-03C8-2254-AC443DFB38EA}" dt="2024-12-12T23:23:52.345" v="49" actId="1076"/>
        <pc:sldMkLst>
          <pc:docMk/>
          <pc:sldMk cId="2038993514" sldId="263"/>
        </pc:sldMkLst>
        <pc:spChg chg="add mod">
          <ac:chgData name="Sai Sriram Duddu" userId="S::sai.duddu@iit.it::bb03187e-d4be-49a3-a01a-6c6b6c86d441" providerId="AD" clId="Web-{19CFD833-F643-03C8-2254-AC443DFB38EA}" dt="2024-12-12T23:21:51.806" v="28" actId="1076"/>
          <ac:spMkLst>
            <pc:docMk/>
            <pc:sldMk cId="2038993514" sldId="263"/>
            <ac:spMk id="4" creationId="{74E69455-4FD5-16FC-AC35-D48152CC05A8}"/>
          </ac:spMkLst>
        </pc:spChg>
        <pc:spChg chg="add mod">
          <ac:chgData name="Sai Sriram Duddu" userId="S::sai.duddu@iit.it::bb03187e-d4be-49a3-a01a-6c6b6c86d441" providerId="AD" clId="Web-{19CFD833-F643-03C8-2254-AC443DFB38EA}" dt="2024-12-12T23:21:51.822" v="29" actId="1076"/>
          <ac:spMkLst>
            <pc:docMk/>
            <pc:sldMk cId="2038993514" sldId="263"/>
            <ac:spMk id="5" creationId="{A61A2FA9-403C-6E98-9B2F-C3FAE6EBF037}"/>
          </ac:spMkLst>
        </pc:spChg>
        <pc:spChg chg="add mod">
          <ac:chgData name="Sai Sriram Duddu" userId="S::sai.duddu@iit.it::bb03187e-d4be-49a3-a01a-6c6b6c86d441" providerId="AD" clId="Web-{19CFD833-F643-03C8-2254-AC443DFB38EA}" dt="2024-12-12T23:21:14.258" v="22" actId="14100"/>
          <ac:spMkLst>
            <pc:docMk/>
            <pc:sldMk cId="2038993514" sldId="263"/>
            <ac:spMk id="9" creationId="{7E7B19C7-0866-1579-0D1B-EB5303B1859C}"/>
          </ac:spMkLst>
        </pc:spChg>
        <pc:spChg chg="add mod">
          <ac:chgData name="Sai Sriram Duddu" userId="S::sai.duddu@iit.it::bb03187e-d4be-49a3-a01a-6c6b6c86d441" providerId="AD" clId="Web-{19CFD833-F643-03C8-2254-AC443DFB38EA}" dt="2024-12-12T23:22:27.261" v="36" actId="1076"/>
          <ac:spMkLst>
            <pc:docMk/>
            <pc:sldMk cId="2038993514" sldId="263"/>
            <ac:spMk id="11" creationId="{944A986D-C177-14A1-D560-6A9176DAFD79}"/>
          </ac:spMkLst>
        </pc:spChg>
        <pc:spChg chg="add mod">
          <ac:chgData name="Sai Sriram Duddu" userId="S::sai.duddu@iit.it::bb03187e-d4be-49a3-a01a-6c6b6c86d441" providerId="AD" clId="Web-{19CFD833-F643-03C8-2254-AC443DFB38EA}" dt="2024-12-12T23:23:21.484" v="44" actId="1076"/>
          <ac:spMkLst>
            <pc:docMk/>
            <pc:sldMk cId="2038993514" sldId="263"/>
            <ac:spMk id="13" creationId="{F5CC40AF-15C2-67C5-C6C2-B0D05B077D78}"/>
          </ac:spMkLst>
        </pc:spChg>
        <pc:spChg chg="add mod">
          <ac:chgData name="Sai Sriram Duddu" userId="S::sai.duddu@iit.it::bb03187e-d4be-49a3-a01a-6c6b6c86d441" providerId="AD" clId="Web-{19CFD833-F643-03C8-2254-AC443DFB38EA}" dt="2024-12-12T23:23:52.345" v="49" actId="1076"/>
          <ac:spMkLst>
            <pc:docMk/>
            <pc:sldMk cId="2038993514" sldId="263"/>
            <ac:spMk id="14" creationId="{BE284E21-9422-7FA4-5169-A9E6DBBC9AEF}"/>
          </ac:spMkLst>
        </pc:spChg>
        <pc:picChg chg="add mod">
          <ac:chgData name="Sai Sriram Duddu" userId="S::sai.duddu@iit.it::bb03187e-d4be-49a3-a01a-6c6b6c86d441" providerId="AD" clId="Web-{19CFD833-F643-03C8-2254-AC443DFB38EA}" dt="2024-12-12T23:21:51.791" v="27" actId="1076"/>
          <ac:picMkLst>
            <pc:docMk/>
            <pc:sldMk cId="2038993514" sldId="263"/>
            <ac:picMk id="2" creationId="{E7A624AF-3AD0-B59F-992E-BE98E047B8E9}"/>
          </ac:picMkLst>
        </pc:picChg>
        <pc:picChg chg="add mod">
          <ac:chgData name="Sai Sriram Duddu" userId="S::sai.duddu@iit.it::bb03187e-d4be-49a3-a01a-6c6b6c86d441" providerId="AD" clId="Web-{19CFD833-F643-03C8-2254-AC443DFB38EA}" dt="2024-12-12T23:20:47.836" v="16" actId="1076"/>
          <ac:picMkLst>
            <pc:docMk/>
            <pc:sldMk cId="2038993514" sldId="263"/>
            <ac:picMk id="8" creationId="{9935E761-B826-FFAA-11D3-C896F97B5141}"/>
          </ac:picMkLst>
        </pc:picChg>
        <pc:picChg chg="add mod">
          <ac:chgData name="Sai Sriram Duddu" userId="S::sai.duddu@iit.it::bb03187e-d4be-49a3-a01a-6c6b6c86d441" providerId="AD" clId="Web-{19CFD833-F643-03C8-2254-AC443DFB38EA}" dt="2024-12-12T23:21:58.197" v="31" actId="1076"/>
          <ac:picMkLst>
            <pc:docMk/>
            <pc:sldMk cId="2038993514" sldId="263"/>
            <ac:picMk id="10" creationId="{FD23B438-DAC4-E212-CFEC-A60214415B33}"/>
          </ac:picMkLst>
        </pc:picChg>
      </pc:sldChg>
      <pc:sldChg chg="addSp modSp new">
        <pc:chgData name="Sai Sriram Duddu" userId="S::sai.duddu@iit.it::bb03187e-d4be-49a3-a01a-6c6b6c86d441" providerId="AD" clId="Web-{19CFD833-F643-03C8-2254-AC443DFB38EA}" dt="2024-12-12T23:26:21.521" v="73" actId="20577"/>
        <pc:sldMkLst>
          <pc:docMk/>
          <pc:sldMk cId="2061773338" sldId="264"/>
        </pc:sldMkLst>
        <pc:spChg chg="add mod">
          <ac:chgData name="Sai Sriram Duddu" userId="S::sai.duddu@iit.it::bb03187e-d4be-49a3-a01a-6c6b6c86d441" providerId="AD" clId="Web-{19CFD833-F643-03C8-2254-AC443DFB38EA}" dt="2024-12-12T23:26:21.521" v="73" actId="20577"/>
          <ac:spMkLst>
            <pc:docMk/>
            <pc:sldMk cId="2061773338" sldId="264"/>
            <ac:spMk id="2" creationId="{2AD8526D-C449-8973-DF69-EE1C2C17C866}"/>
          </ac:spMkLst>
        </pc:spChg>
      </pc:sldChg>
    </pc:docChg>
  </pc:docChgLst>
  <pc:docChgLst>
    <pc:chgData name="Sai Sriram Duddu" userId="S::sai.duddu@iit.it::bb03187e-d4be-49a3-a01a-6c6b6c86d441" providerId="AD" clId="Web-{A7D25D64-3171-CCC1-83A5-B31BB119D6D1}"/>
    <pc:docChg chg="modSld">
      <pc:chgData name="Sai Sriram Duddu" userId="S::sai.duddu@iit.it::bb03187e-d4be-49a3-a01a-6c6b6c86d441" providerId="AD" clId="Web-{A7D25D64-3171-CCC1-83A5-B31BB119D6D1}" dt="2024-12-16T17:09:03.080" v="1" actId="20577"/>
      <pc:docMkLst>
        <pc:docMk/>
      </pc:docMkLst>
      <pc:sldChg chg="modSp">
        <pc:chgData name="Sai Sriram Duddu" userId="S::sai.duddu@iit.it::bb03187e-d4be-49a3-a01a-6c6b6c86d441" providerId="AD" clId="Web-{A7D25D64-3171-CCC1-83A5-B31BB119D6D1}" dt="2024-12-16T17:09:03.080" v="1" actId="20577"/>
        <pc:sldMkLst>
          <pc:docMk/>
          <pc:sldMk cId="109857222" sldId="256"/>
        </pc:sldMkLst>
        <pc:spChg chg="mod">
          <ac:chgData name="Sai Sriram Duddu" userId="S::sai.duddu@iit.it::bb03187e-d4be-49a3-a01a-6c6b6c86d441" providerId="AD" clId="Web-{A7D25D64-3171-CCC1-83A5-B31BB119D6D1}" dt="2024-12-16T17:09:03.080" v="1" actId="20577"/>
          <ac:spMkLst>
            <pc:docMk/>
            <pc:sldMk cId="109857222" sldId="256"/>
            <ac:spMk id="10" creationId="{0D6ED7CD-F9D7-C0B9-4BAC-E63DB9BCA024}"/>
          </ac:spMkLst>
        </pc:spChg>
      </pc:sldChg>
    </pc:docChg>
  </pc:docChgLst>
  <pc:docChgLst>
    <pc:chgData name="Sai Sriram Duddu" userId="S::sai.duddu@iit.it::bb03187e-d4be-49a3-a01a-6c6b6c86d441" providerId="AD" clId="Web-{9EAD8F7A-D10B-982A-897C-8E08F417338B}"/>
    <pc:docChg chg="modSld">
      <pc:chgData name="Sai Sriram Duddu" userId="S::sai.duddu@iit.it::bb03187e-d4be-49a3-a01a-6c6b6c86d441" providerId="AD" clId="Web-{9EAD8F7A-D10B-982A-897C-8E08F417338B}" dt="2024-12-12T23:39:46.876" v="104" actId="20577"/>
      <pc:docMkLst>
        <pc:docMk/>
      </pc:docMkLst>
      <pc:sldChg chg="addSp delSp modSp mod setBg">
        <pc:chgData name="Sai Sriram Duddu" userId="S::sai.duddu@iit.it::bb03187e-d4be-49a3-a01a-6c6b6c86d441" providerId="AD" clId="Web-{9EAD8F7A-D10B-982A-897C-8E08F417338B}" dt="2024-12-12T23:36:05.706" v="93" actId="20577"/>
        <pc:sldMkLst>
          <pc:docMk/>
          <pc:sldMk cId="109857222" sldId="256"/>
        </pc:sldMkLst>
        <pc:spChg chg="del mod">
          <ac:chgData name="Sai Sriram Duddu" userId="S::sai.duddu@iit.it::bb03187e-d4be-49a3-a01a-6c6b6c86d441" providerId="AD" clId="Web-{9EAD8F7A-D10B-982A-897C-8E08F417338B}" dt="2024-12-12T23:32:33.052" v="69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Sai Sriram Duddu" userId="S::sai.duddu@iit.it::bb03187e-d4be-49a3-a01a-6c6b6c86d441" providerId="AD" clId="Web-{9EAD8F7A-D10B-982A-897C-8E08F417338B}" dt="2024-12-12T23:32:32.958" v="6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Sai Sriram Duddu" userId="S::sai.duddu@iit.it::bb03187e-d4be-49a3-a01a-6c6b6c86d441" providerId="AD" clId="Web-{9EAD8F7A-D10B-982A-897C-8E08F417338B}" dt="2024-12-12T23:32:44.240" v="71"/>
          <ac:spMkLst>
            <pc:docMk/>
            <pc:sldMk cId="109857222" sldId="256"/>
            <ac:spMk id="6" creationId="{F830FF80-AE2C-5FEA-DF8C-E30E51EDBC80}"/>
          </ac:spMkLst>
        </pc:spChg>
        <pc:spChg chg="add del mod">
          <ac:chgData name="Sai Sriram Duddu" userId="S::sai.duddu@iit.it::bb03187e-d4be-49a3-a01a-6c6b6c86d441" providerId="AD" clId="Web-{9EAD8F7A-D10B-982A-897C-8E08F417338B}" dt="2024-12-12T23:32:47.334" v="72"/>
          <ac:spMkLst>
            <pc:docMk/>
            <pc:sldMk cId="109857222" sldId="256"/>
            <ac:spMk id="8" creationId="{F4C5B540-88D8-C956-6EE0-EB38C1581A59}"/>
          </ac:spMkLst>
        </pc:spChg>
        <pc:spChg chg="add">
          <ac:chgData name="Sai Sriram Duddu" userId="S::sai.duddu@iit.it::bb03187e-d4be-49a3-a01a-6c6b6c86d441" providerId="AD" clId="Web-{9EAD8F7A-D10B-982A-897C-8E08F417338B}" dt="2024-12-12T23:32:51.662" v="73"/>
          <ac:spMkLst>
            <pc:docMk/>
            <pc:sldMk cId="109857222" sldId="256"/>
            <ac:spMk id="9" creationId="{F3060C83-F051-4F0E-ABAD-AA0DFC48B218}"/>
          </ac:spMkLst>
        </pc:spChg>
        <pc:spChg chg="add mod">
          <ac:chgData name="Sai Sriram Duddu" userId="S::sai.duddu@iit.it::bb03187e-d4be-49a3-a01a-6c6b6c86d441" providerId="AD" clId="Web-{9EAD8F7A-D10B-982A-897C-8E08F417338B}" dt="2024-12-12T23:36:05.706" v="93" actId="20577"/>
          <ac:spMkLst>
            <pc:docMk/>
            <pc:sldMk cId="109857222" sldId="256"/>
            <ac:spMk id="10" creationId="{0D6ED7CD-F9D7-C0B9-4BAC-E63DB9BCA024}"/>
          </ac:spMkLst>
        </pc:spChg>
        <pc:spChg chg="add">
          <ac:chgData name="Sai Sriram Duddu" userId="S::sai.duddu@iit.it::bb03187e-d4be-49a3-a01a-6c6b6c86d441" providerId="AD" clId="Web-{9EAD8F7A-D10B-982A-897C-8E08F417338B}" dt="2024-12-12T23:32:51.662" v="73"/>
          <ac:spMkLst>
            <pc:docMk/>
            <pc:sldMk cId="109857222" sldId="256"/>
            <ac:spMk id="11" creationId="{83C98ABE-055B-441F-B07E-44F97F083C39}"/>
          </ac:spMkLst>
        </pc:spChg>
        <pc:spChg chg="add">
          <ac:chgData name="Sai Sriram Duddu" userId="S::sai.duddu@iit.it::bb03187e-d4be-49a3-a01a-6c6b6c86d441" providerId="AD" clId="Web-{9EAD8F7A-D10B-982A-897C-8E08F417338B}" dt="2024-12-12T23:32:51.662" v="73"/>
          <ac:spMkLst>
            <pc:docMk/>
            <pc:sldMk cId="109857222" sldId="256"/>
            <ac:spMk id="13" creationId="{29FDB030-9B49-4CED-8CCD-4D99382388AC}"/>
          </ac:spMkLst>
        </pc:spChg>
        <pc:spChg chg="add">
          <ac:chgData name="Sai Sriram Duddu" userId="S::sai.duddu@iit.it::bb03187e-d4be-49a3-a01a-6c6b6c86d441" providerId="AD" clId="Web-{9EAD8F7A-D10B-982A-897C-8E08F417338B}" dt="2024-12-12T23:32:51.662" v="73"/>
          <ac:spMkLst>
            <pc:docMk/>
            <pc:sldMk cId="109857222" sldId="256"/>
            <ac:spMk id="15" creationId="{3783CA14-24A1-485C-8B30-D6A5D87987AD}"/>
          </ac:spMkLst>
        </pc:spChg>
        <pc:spChg chg="add">
          <ac:chgData name="Sai Sriram Duddu" userId="S::sai.duddu@iit.it::bb03187e-d4be-49a3-a01a-6c6b6c86d441" providerId="AD" clId="Web-{9EAD8F7A-D10B-982A-897C-8E08F417338B}" dt="2024-12-12T23:32:51.662" v="73"/>
          <ac:spMkLst>
            <pc:docMk/>
            <pc:sldMk cId="109857222" sldId="256"/>
            <ac:spMk id="17" creationId="{9A97C86A-04D6-40F7-AE84-31AB43E6A846}"/>
          </ac:spMkLst>
        </pc:spChg>
        <pc:spChg chg="add">
          <ac:chgData name="Sai Sriram Duddu" userId="S::sai.duddu@iit.it::bb03187e-d4be-49a3-a01a-6c6b6c86d441" providerId="AD" clId="Web-{9EAD8F7A-D10B-982A-897C-8E08F417338B}" dt="2024-12-12T23:32:51.662" v="73"/>
          <ac:spMkLst>
            <pc:docMk/>
            <pc:sldMk cId="109857222" sldId="256"/>
            <ac:spMk id="19" creationId="{FF9F2414-84E8-453E-B1F3-389FDE8192D9}"/>
          </ac:spMkLst>
        </pc:spChg>
        <pc:spChg chg="add">
          <ac:chgData name="Sai Sriram Duddu" userId="S::sai.duddu@iit.it::bb03187e-d4be-49a3-a01a-6c6b6c86d441" providerId="AD" clId="Web-{9EAD8F7A-D10B-982A-897C-8E08F417338B}" dt="2024-12-12T23:32:51.662" v="73"/>
          <ac:spMkLst>
            <pc:docMk/>
            <pc:sldMk cId="109857222" sldId="256"/>
            <ac:spMk id="21" creationId="{3ECA69A1-7536-43AC-85EF-C7106179F5ED}"/>
          </ac:spMkLst>
        </pc:spChg>
        <pc:picChg chg="add mod">
          <ac:chgData name="Sai Sriram Duddu" userId="S::sai.duddu@iit.it::bb03187e-d4be-49a3-a01a-6c6b6c86d441" providerId="AD" clId="Web-{9EAD8F7A-D10B-982A-897C-8E08F417338B}" dt="2024-12-12T23:32:51.662" v="73"/>
          <ac:picMkLst>
            <pc:docMk/>
            <pc:sldMk cId="109857222" sldId="256"/>
            <ac:picMk id="4" creationId="{B54FCEB8-DB5B-4812-0FEF-02C5E2E5C85D}"/>
          </ac:picMkLst>
        </pc:picChg>
      </pc:sldChg>
      <pc:sldChg chg="addSp modSp mod setBg">
        <pc:chgData name="Sai Sriram Duddu" userId="S::sai.duddu@iit.it::bb03187e-d4be-49a3-a01a-6c6b6c86d441" providerId="AD" clId="Web-{9EAD8F7A-D10B-982A-897C-8E08F417338B}" dt="2024-12-12T23:34:41.107" v="85" actId="20577"/>
        <pc:sldMkLst>
          <pc:docMk/>
          <pc:sldMk cId="224272542" sldId="259"/>
        </pc:sldMkLst>
        <pc:spChg chg="mod">
          <ac:chgData name="Sai Sriram Duddu" userId="S::sai.duddu@iit.it::bb03187e-d4be-49a3-a01a-6c6b6c86d441" providerId="AD" clId="Web-{9EAD8F7A-D10B-982A-897C-8E08F417338B}" dt="2024-12-12T23:33:01.991" v="74"/>
          <ac:spMkLst>
            <pc:docMk/>
            <pc:sldMk cId="224272542" sldId="259"/>
            <ac:spMk id="2" creationId="{D0EEC551-5315-FEE4-F548-CB64B37D433A}"/>
          </ac:spMkLst>
        </pc:spChg>
        <pc:spChg chg="mod">
          <ac:chgData name="Sai Sriram Duddu" userId="S::sai.duddu@iit.it::bb03187e-d4be-49a3-a01a-6c6b6c86d441" providerId="AD" clId="Web-{9EAD8F7A-D10B-982A-897C-8E08F417338B}" dt="2024-12-12T23:34:41.107" v="85" actId="20577"/>
          <ac:spMkLst>
            <pc:docMk/>
            <pc:sldMk cId="224272542" sldId="259"/>
            <ac:spMk id="3" creationId="{B64CF925-A9CA-5080-1217-03A14581FAE9}"/>
          </ac:spMkLst>
        </pc:spChg>
        <pc:spChg chg="add">
          <ac:chgData name="Sai Sriram Duddu" userId="S::sai.duddu@iit.it::bb03187e-d4be-49a3-a01a-6c6b6c86d441" providerId="AD" clId="Web-{9EAD8F7A-D10B-982A-897C-8E08F417338B}" dt="2024-12-12T23:33:01.991" v="74"/>
          <ac:spMkLst>
            <pc:docMk/>
            <pc:sldMk cId="224272542" sldId="259"/>
            <ac:spMk id="11" creationId="{149FB5C3-7336-4FE0-A30C-CC0A3646D499}"/>
          </ac:spMkLst>
        </pc:spChg>
        <pc:spChg chg="add">
          <ac:chgData name="Sai Sriram Duddu" userId="S::sai.duddu@iit.it::bb03187e-d4be-49a3-a01a-6c6b6c86d441" providerId="AD" clId="Web-{9EAD8F7A-D10B-982A-897C-8E08F417338B}" dt="2024-12-12T23:33:01.991" v="74"/>
          <ac:spMkLst>
            <pc:docMk/>
            <pc:sldMk cId="224272542" sldId="259"/>
            <ac:spMk id="17" creationId="{0DA909B4-15FF-46A6-8A7F-7AEF977FE9ED}"/>
          </ac:spMkLst>
        </pc:spChg>
        <pc:spChg chg="add">
          <ac:chgData name="Sai Sriram Duddu" userId="S::sai.duddu@iit.it::bb03187e-d4be-49a3-a01a-6c6b6c86d441" providerId="AD" clId="Web-{9EAD8F7A-D10B-982A-897C-8E08F417338B}" dt="2024-12-12T23:33:01.991" v="74"/>
          <ac:spMkLst>
            <pc:docMk/>
            <pc:sldMk cId="224272542" sldId="259"/>
            <ac:spMk id="19" creationId="{1382A32C-5B0C-4B1C-A074-76C6DBCC9F87}"/>
          </ac:spMkLst>
        </pc:spChg>
        <pc:grpChg chg="add">
          <ac:chgData name="Sai Sriram Duddu" userId="S::sai.duddu@iit.it::bb03187e-d4be-49a3-a01a-6c6b6c86d441" providerId="AD" clId="Web-{9EAD8F7A-D10B-982A-897C-8E08F417338B}" dt="2024-12-12T23:33:01.991" v="74"/>
          <ac:grpSpMkLst>
            <pc:docMk/>
            <pc:sldMk cId="224272542" sldId="259"/>
            <ac:grpSpMk id="13" creationId="{19A6B5CE-CB1D-48EE-8B43-E952235C8371}"/>
          </ac:grpSpMkLst>
        </pc:grpChg>
        <pc:picChg chg="mod">
          <ac:chgData name="Sai Sriram Duddu" userId="S::sai.duddu@iit.it::bb03187e-d4be-49a3-a01a-6c6b6c86d441" providerId="AD" clId="Web-{9EAD8F7A-D10B-982A-897C-8E08F417338B}" dt="2024-12-12T23:33:01.991" v="74"/>
          <ac:picMkLst>
            <pc:docMk/>
            <pc:sldMk cId="224272542" sldId="259"/>
            <ac:picMk id="5" creationId="{8B55D13B-8698-7FA5-A146-D89287812E38}"/>
          </ac:picMkLst>
        </pc:picChg>
        <pc:picChg chg="mod">
          <ac:chgData name="Sai Sriram Duddu" userId="S::sai.duddu@iit.it::bb03187e-d4be-49a3-a01a-6c6b6c86d441" providerId="AD" clId="Web-{9EAD8F7A-D10B-982A-897C-8E08F417338B}" dt="2024-12-12T23:33:01.991" v="74"/>
          <ac:picMkLst>
            <pc:docMk/>
            <pc:sldMk cId="224272542" sldId="259"/>
            <ac:picMk id="6" creationId="{65C2EB67-CA51-8A43-A142-25D541EC215D}"/>
          </ac:picMkLst>
        </pc:picChg>
      </pc:sldChg>
      <pc:sldChg chg="addSp delSp modSp">
        <pc:chgData name="Sai Sriram Duddu" userId="S::sai.duddu@iit.it::bb03187e-d4be-49a3-a01a-6c6b6c86d441" providerId="AD" clId="Web-{9EAD8F7A-D10B-982A-897C-8E08F417338B}" dt="2024-12-12T23:39:46.876" v="104" actId="20577"/>
        <pc:sldMkLst>
          <pc:docMk/>
          <pc:sldMk cId="2061773338" sldId="264"/>
        </pc:sldMkLst>
        <pc:spChg chg="mod">
          <ac:chgData name="Sai Sriram Duddu" userId="S::sai.duddu@iit.it::bb03187e-d4be-49a3-a01a-6c6b6c86d441" providerId="AD" clId="Web-{9EAD8F7A-D10B-982A-897C-8E08F417338B}" dt="2024-12-12T23:39:46.876" v="104" actId="20577"/>
          <ac:spMkLst>
            <pc:docMk/>
            <pc:sldMk cId="2061773338" sldId="264"/>
            <ac:spMk id="2" creationId="{2AD8526D-C449-8973-DF69-EE1C2C17C866}"/>
          </ac:spMkLst>
        </pc:spChg>
        <pc:spChg chg="add del mod">
          <ac:chgData name="Sai Sriram Duddu" userId="S::sai.duddu@iit.it::bb03187e-d4be-49a3-a01a-6c6b6c86d441" providerId="AD" clId="Web-{9EAD8F7A-D10B-982A-897C-8E08F417338B}" dt="2024-12-12T23:38:11.620" v="95"/>
          <ac:spMkLst>
            <pc:docMk/>
            <pc:sldMk cId="2061773338" sldId="264"/>
            <ac:spMk id="3" creationId="{4DBA1FC9-A0A5-F859-1707-FC6B221B5D04}"/>
          </ac:spMkLst>
        </pc:spChg>
        <pc:picChg chg="add mod">
          <ac:chgData name="Sai Sriram Duddu" userId="S::sai.duddu@iit.it::bb03187e-d4be-49a3-a01a-6c6b6c86d441" providerId="AD" clId="Web-{9EAD8F7A-D10B-982A-897C-8E08F417338B}" dt="2024-12-12T23:38:17.167" v="97" actId="1076"/>
          <ac:picMkLst>
            <pc:docMk/>
            <pc:sldMk cId="2061773338" sldId="264"/>
            <ac:picMk id="4" creationId="{0F626319-A1AC-CBD9-625B-7D626CEFCF4C}"/>
          </ac:picMkLst>
        </pc:picChg>
      </pc:sldChg>
    </pc:docChg>
  </pc:docChgLst>
  <pc:docChgLst>
    <pc:chgData name="Sai Sriram Duddu" userId="S::sai.duddu@iit.it::bb03187e-d4be-49a3-a01a-6c6b6c86d441" providerId="AD" clId="Web-{E5CBEFD7-F2A7-6B2C-62BF-E67B037CC707}"/>
    <pc:docChg chg="addSld delSld modSld">
      <pc:chgData name="Sai Sriram Duddu" userId="S::sai.duddu@iit.it::bb03187e-d4be-49a3-a01a-6c6b6c86d441" providerId="AD" clId="Web-{E5CBEFD7-F2A7-6B2C-62BF-E67B037CC707}" dt="2024-12-16T14:28:16.207" v="127"/>
      <pc:docMkLst>
        <pc:docMk/>
      </pc:docMkLst>
      <pc:sldChg chg="addSp delSp modSp">
        <pc:chgData name="Sai Sriram Duddu" userId="S::sai.duddu@iit.it::bb03187e-d4be-49a3-a01a-6c6b6c86d441" providerId="AD" clId="Web-{E5CBEFD7-F2A7-6B2C-62BF-E67B037CC707}" dt="2024-12-16T14:23:10.165" v="89" actId="1076"/>
        <pc:sldMkLst>
          <pc:docMk/>
          <pc:sldMk cId="2032105336" sldId="260"/>
        </pc:sldMkLst>
        <pc:spChg chg="add">
          <ac:chgData name="Sai Sriram Duddu" userId="S::sai.duddu@iit.it::bb03187e-d4be-49a3-a01a-6c6b6c86d441" providerId="AD" clId="Web-{E5CBEFD7-F2A7-6B2C-62BF-E67B037CC707}" dt="2024-12-16T14:21:48.803" v="64"/>
          <ac:spMkLst>
            <pc:docMk/>
            <pc:sldMk cId="2032105336" sldId="260"/>
            <ac:spMk id="11" creationId="{462207EE-0769-41D9-CBB7-8A6EDA3994D3}"/>
          </ac:spMkLst>
        </pc:spChg>
        <pc:spChg chg="add mod">
          <ac:chgData name="Sai Sriram Duddu" userId="S::sai.duddu@iit.it::bb03187e-d4be-49a3-a01a-6c6b6c86d441" providerId="AD" clId="Web-{E5CBEFD7-F2A7-6B2C-62BF-E67B037CC707}" dt="2024-12-16T14:23:10.165" v="89" actId="1076"/>
          <ac:spMkLst>
            <pc:docMk/>
            <pc:sldMk cId="2032105336" sldId="260"/>
            <ac:spMk id="12" creationId="{50BE4807-DFEC-0BF7-008A-8981A6B3606C}"/>
          </ac:spMkLst>
        </pc:spChg>
        <pc:graphicFrameChg chg="add del mod modGraphic">
          <ac:chgData name="Sai Sriram Duddu" userId="S::sai.duddu@iit.it::bb03187e-d4be-49a3-a01a-6c6b6c86d441" providerId="AD" clId="Web-{E5CBEFD7-F2A7-6B2C-62BF-E67B037CC707}" dt="2024-12-16T14:12:23.315" v="3"/>
          <ac:graphicFrameMkLst>
            <pc:docMk/>
            <pc:sldMk cId="2032105336" sldId="260"/>
            <ac:graphicFrameMk id="4" creationId="{50FD68F1-69C2-CB8F-62CD-43142384C088}"/>
          </ac:graphicFrameMkLst>
        </pc:graphicFrameChg>
        <pc:picChg chg="add del mod">
          <ac:chgData name="Sai Sriram Duddu" userId="S::sai.duddu@iit.it::bb03187e-d4be-49a3-a01a-6c6b6c86d441" providerId="AD" clId="Web-{E5CBEFD7-F2A7-6B2C-62BF-E67B037CC707}" dt="2024-12-16T14:21:12.630" v="63" actId="14100"/>
          <ac:picMkLst>
            <pc:docMk/>
            <pc:sldMk cId="2032105336" sldId="260"/>
            <ac:picMk id="6" creationId="{C2560CA2-81DC-165D-4E2F-72EB14258B76}"/>
          </ac:picMkLst>
        </pc:picChg>
        <pc:picChg chg="del">
          <ac:chgData name="Sai Sriram Duddu" userId="S::sai.duddu@iit.it::bb03187e-d4be-49a3-a01a-6c6b6c86d441" providerId="AD" clId="Web-{E5CBEFD7-F2A7-6B2C-62BF-E67B037CC707}" dt="2024-12-16T14:15:33.681" v="34"/>
          <ac:picMkLst>
            <pc:docMk/>
            <pc:sldMk cId="2032105336" sldId="260"/>
            <ac:picMk id="7" creationId="{EA231640-6462-8875-BE63-A4BAE27802F6}"/>
          </ac:picMkLst>
        </pc:picChg>
        <pc:picChg chg="del">
          <ac:chgData name="Sai Sriram Duddu" userId="S::sai.duddu@iit.it::bb03187e-d4be-49a3-a01a-6c6b6c86d441" providerId="AD" clId="Web-{E5CBEFD7-F2A7-6B2C-62BF-E67B037CC707}" dt="2024-12-16T14:16:04.854" v="39"/>
          <ac:picMkLst>
            <pc:docMk/>
            <pc:sldMk cId="2032105336" sldId="260"/>
            <ac:picMk id="8" creationId="{A7530CF3-70A9-291C-25CF-807905EB843A}"/>
          </ac:picMkLst>
        </pc:picChg>
        <pc:picChg chg="add mod">
          <ac:chgData name="Sai Sriram Duddu" userId="S::sai.duddu@iit.it::bb03187e-d4be-49a3-a01a-6c6b6c86d441" providerId="AD" clId="Web-{E5CBEFD7-F2A7-6B2C-62BF-E67B037CC707}" dt="2024-12-16T14:15:46.384" v="37" actId="1076"/>
          <ac:picMkLst>
            <pc:docMk/>
            <pc:sldMk cId="2032105336" sldId="260"/>
            <ac:picMk id="9" creationId="{6A1E9616-2DBE-3660-308B-71159363847E}"/>
          </ac:picMkLst>
        </pc:picChg>
        <pc:picChg chg="add del mod">
          <ac:chgData name="Sai Sriram Duddu" userId="S::sai.duddu@iit.it::bb03187e-d4be-49a3-a01a-6c6b6c86d441" providerId="AD" clId="Web-{E5CBEFD7-F2A7-6B2C-62BF-E67B037CC707}" dt="2024-12-16T14:20:58.192" v="60"/>
          <ac:picMkLst>
            <pc:docMk/>
            <pc:sldMk cId="2032105336" sldId="260"/>
            <ac:picMk id="10" creationId="{D1B1B6B5-0D9E-D1DB-5746-F48C20720D7D}"/>
          </ac:picMkLst>
        </pc:picChg>
      </pc:sldChg>
      <pc:sldChg chg="mod modShow">
        <pc:chgData name="Sai Sriram Duddu" userId="S::sai.duddu@iit.it::bb03187e-d4be-49a3-a01a-6c6b6c86d441" providerId="AD" clId="Web-{E5CBEFD7-F2A7-6B2C-62BF-E67B037CC707}" dt="2024-12-16T14:28:16.207" v="127"/>
        <pc:sldMkLst>
          <pc:docMk/>
          <pc:sldMk cId="770697200" sldId="265"/>
        </pc:sldMkLst>
      </pc:sldChg>
      <pc:sldChg chg="addSp delSp modSp new mod setBg">
        <pc:chgData name="Sai Sriram Duddu" userId="S::sai.duddu@iit.it::bb03187e-d4be-49a3-a01a-6c6b6c86d441" providerId="AD" clId="Web-{E5CBEFD7-F2A7-6B2C-62BF-E67B037CC707}" dt="2024-12-16T14:27:21.471" v="126" actId="14100"/>
        <pc:sldMkLst>
          <pc:docMk/>
          <pc:sldMk cId="279221454" sldId="266"/>
        </pc:sldMkLst>
        <pc:spChg chg="add mod ord">
          <ac:chgData name="Sai Sriram Duddu" userId="S::sai.duddu@iit.it::bb03187e-d4be-49a3-a01a-6c6b6c86d441" providerId="AD" clId="Web-{E5CBEFD7-F2A7-6B2C-62BF-E67B037CC707}" dt="2024-12-16T14:27:11.299" v="123"/>
          <ac:spMkLst>
            <pc:docMk/>
            <pc:sldMk cId="279221454" sldId="266"/>
            <ac:spMk id="3" creationId="{442E213A-54A8-60A6-EDA8-B3D50345BC76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4:42.590" v="101"/>
          <ac:spMkLst>
            <pc:docMk/>
            <pc:sldMk cId="279221454" sldId="266"/>
            <ac:spMk id="11" creationId="{B712E947-0734-45F9-9C4F-41114EC3A33E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4:45.278" v="103"/>
          <ac:spMkLst>
            <pc:docMk/>
            <pc:sldMk cId="279221454" sldId="266"/>
            <ac:spMk id="18" creationId="{352BEC0E-22F8-46D0-9632-375DB541B06C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4:45.278" v="103"/>
          <ac:spMkLst>
            <pc:docMk/>
            <pc:sldMk cId="279221454" sldId="266"/>
            <ac:spMk id="19" creationId="{3FCFB1DE-0B7E-48CC-BA90-B2AB0889F9D6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7:11.299" v="123"/>
          <ac:spMkLst>
            <pc:docMk/>
            <pc:sldMk cId="279221454" sldId="266"/>
            <ac:spMk id="21" creationId="{7E6D2D34-4BB4-460B-8844-027610FB21F5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6:30.828" v="112"/>
          <ac:spMkLst>
            <pc:docMk/>
            <pc:sldMk cId="279221454" sldId="266"/>
            <ac:spMk id="27" creationId="{99F1FFA9-D672-408C-9220-ADEEC6ABDD09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6:37.922" v="114"/>
          <ac:spMkLst>
            <pc:docMk/>
            <pc:sldMk cId="279221454" sldId="266"/>
            <ac:spMk id="32" creationId="{AAAE94E3-A7DB-4868-B1E3-E49703488BBC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6:37.922" v="114"/>
          <ac:spMkLst>
            <pc:docMk/>
            <pc:sldMk cId="279221454" sldId="266"/>
            <ac:spMk id="33" creationId="{3873B707-463F-40B0-8227-E8CC6C67EB25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6:37.922" v="114"/>
          <ac:spMkLst>
            <pc:docMk/>
            <pc:sldMk cId="279221454" sldId="266"/>
            <ac:spMk id="35" creationId="{C13237C8-E62C-4F0D-A318-BD6FB6C2D138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6:37.922" v="114"/>
          <ac:spMkLst>
            <pc:docMk/>
            <pc:sldMk cId="279221454" sldId="266"/>
            <ac:spMk id="37" creationId="{19C9EAEA-39D0-4B0E-A0EB-51E7B26740B1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6:37.922" v="114"/>
          <ac:spMkLst>
            <pc:docMk/>
            <pc:sldMk cId="279221454" sldId="266"/>
            <ac:spMk id="39" creationId="{8CB5D2D7-DF65-4E86-BFBA-FFB9B5ACEB64}"/>
          </ac:spMkLst>
        </pc:spChg>
        <pc:spChg chg="add del">
          <ac:chgData name="Sai Sriram Duddu" userId="S::sai.duddu@iit.it::bb03187e-d4be-49a3-a01a-6c6b6c86d441" providerId="AD" clId="Web-{E5CBEFD7-F2A7-6B2C-62BF-E67B037CC707}" dt="2024-12-16T14:27:00.767" v="116"/>
          <ac:spMkLst>
            <pc:docMk/>
            <pc:sldMk cId="279221454" sldId="266"/>
            <ac:spMk id="41" creationId="{B95B9BA8-1D69-4796-85F5-B6D0BD52354B}"/>
          </ac:spMkLst>
        </pc:spChg>
        <pc:grpChg chg="add del">
          <ac:chgData name="Sai Sriram Duddu" userId="S::sai.duddu@iit.it::bb03187e-d4be-49a3-a01a-6c6b6c86d441" providerId="AD" clId="Web-{E5CBEFD7-F2A7-6B2C-62BF-E67B037CC707}" dt="2024-12-16T14:24:42.590" v="101"/>
          <ac:grpSpMkLst>
            <pc:docMk/>
            <pc:sldMk cId="279221454" sldId="266"/>
            <ac:grpSpMk id="13" creationId="{12B3290A-D3BF-4B87-B55B-FD9A98B49727}"/>
          </ac:grpSpMkLst>
        </pc:grpChg>
        <pc:grpChg chg="add del">
          <ac:chgData name="Sai Sriram Duddu" userId="S::sai.duddu@iit.it::bb03187e-d4be-49a3-a01a-6c6b6c86d441" providerId="AD" clId="Web-{E5CBEFD7-F2A7-6B2C-62BF-E67B037CC707}" dt="2024-12-16T14:27:11.299" v="123"/>
          <ac:grpSpMkLst>
            <pc:docMk/>
            <pc:sldMk cId="279221454" sldId="266"/>
            <ac:grpSpMk id="22" creationId="{C5314570-9B06-4D37-8CBD-EDD67C2FA205}"/>
          </ac:grpSpMkLst>
        </pc:grpChg>
        <pc:grpChg chg="del">
          <ac:chgData name="Sai Sriram Duddu" userId="S::sai.duddu@iit.it::bb03187e-d4be-49a3-a01a-6c6b6c86d441" providerId="AD" clId="Web-{E5CBEFD7-F2A7-6B2C-62BF-E67B037CC707}" dt="2024-12-16T14:26:37.922" v="114"/>
          <ac:grpSpMkLst>
            <pc:docMk/>
            <pc:sldMk cId="279221454" sldId="266"/>
            <ac:grpSpMk id="29" creationId="{1DE889C7-FAD6-4397-98E2-05D503484459}"/>
          </ac:grpSpMkLst>
        </pc:grpChg>
        <pc:grpChg chg="add del">
          <ac:chgData name="Sai Sriram Duddu" userId="S::sai.duddu@iit.it::bb03187e-d4be-49a3-a01a-6c6b6c86d441" providerId="AD" clId="Web-{E5CBEFD7-F2A7-6B2C-62BF-E67B037CC707}" dt="2024-12-16T14:27:00.767" v="116"/>
          <ac:grpSpMkLst>
            <pc:docMk/>
            <pc:sldMk cId="279221454" sldId="266"/>
            <ac:grpSpMk id="42" creationId="{364A290D-B7BC-40B4-AB97-0C801BCCE267}"/>
          </ac:grpSpMkLst>
        </pc:grpChg>
        <pc:picChg chg="add mod ord modCrop">
          <ac:chgData name="Sai Sriram Duddu" userId="S::sai.duddu@iit.it::bb03187e-d4be-49a3-a01a-6c6b6c86d441" providerId="AD" clId="Web-{E5CBEFD7-F2A7-6B2C-62BF-E67B037CC707}" dt="2024-12-16T14:27:11.299" v="123"/>
          <ac:picMkLst>
            <pc:docMk/>
            <pc:sldMk cId="279221454" sldId="266"/>
            <ac:picMk id="5" creationId="{93999758-60F6-94F0-AA9C-2CA28372C922}"/>
          </ac:picMkLst>
        </pc:picChg>
        <pc:picChg chg="add mod ord modCrop">
          <ac:chgData name="Sai Sriram Duddu" userId="S::sai.duddu@iit.it::bb03187e-d4be-49a3-a01a-6c6b6c86d441" providerId="AD" clId="Web-{E5CBEFD7-F2A7-6B2C-62BF-E67B037CC707}" dt="2024-12-16T14:27:21.471" v="126" actId="14100"/>
          <ac:picMkLst>
            <pc:docMk/>
            <pc:sldMk cId="279221454" sldId="266"/>
            <ac:picMk id="6" creationId="{61C51F0B-6663-B786-DD5D-BAE6EC311527}"/>
          </ac:picMkLst>
        </pc:picChg>
      </pc:sldChg>
      <pc:sldChg chg="addSp modSp new del">
        <pc:chgData name="Sai Sriram Duddu" userId="S::sai.duddu@iit.it::bb03187e-d4be-49a3-a01a-6c6b6c86d441" providerId="AD" clId="Web-{E5CBEFD7-F2A7-6B2C-62BF-E67B037CC707}" dt="2024-12-16T14:14:53.398" v="26"/>
        <pc:sldMkLst>
          <pc:docMk/>
          <pc:sldMk cId="722851127" sldId="266"/>
        </pc:sldMkLst>
        <pc:graphicFrameChg chg="add mod modGraphic">
          <ac:chgData name="Sai Sriram Duddu" userId="S::sai.duddu@iit.it::bb03187e-d4be-49a3-a01a-6c6b6c86d441" providerId="AD" clId="Web-{E5CBEFD7-F2A7-6B2C-62BF-E67B037CC707}" dt="2024-12-16T14:14:40.132" v="25"/>
          <ac:graphicFrameMkLst>
            <pc:docMk/>
            <pc:sldMk cId="722851127" sldId="266"/>
            <ac:graphicFrameMk id="3" creationId="{89F43F71-3A25-72D6-AFDA-BAEA3E915428}"/>
          </ac:graphicFrameMkLst>
        </pc:graphicFrameChg>
      </pc:sldChg>
      <pc:sldChg chg="addSp delSp modSp new del">
        <pc:chgData name="Sai Sriram Duddu" userId="S::sai.duddu@iit.it::bb03187e-d4be-49a3-a01a-6c6b6c86d441" providerId="AD" clId="Web-{E5CBEFD7-F2A7-6B2C-62BF-E67B037CC707}" dt="2024-12-16T14:15:51.119" v="38"/>
        <pc:sldMkLst>
          <pc:docMk/>
          <pc:sldMk cId="1562952194" sldId="266"/>
        </pc:sldMkLst>
        <pc:picChg chg="add del mod">
          <ac:chgData name="Sai Sriram Duddu" userId="S::sai.duddu@iit.it::bb03187e-d4be-49a3-a01a-6c6b6c86d441" providerId="AD" clId="Web-{E5CBEFD7-F2A7-6B2C-62BF-E67B037CC707}" dt="2024-12-16T14:15:10.774" v="29"/>
          <ac:picMkLst>
            <pc:docMk/>
            <pc:sldMk cId="1562952194" sldId="266"/>
            <ac:picMk id="2" creationId="{10B695BB-CC44-053B-E9EF-BB2C934DBDAA}"/>
          </ac:picMkLst>
        </pc:picChg>
      </pc:sldChg>
    </pc:docChg>
  </pc:docChgLst>
  <pc:docChgLst>
    <pc:chgData name="Sai Sriram Duddu" userId="S::sai.duddu@iit.it::bb03187e-d4be-49a3-a01a-6c6b6c86d441" providerId="AD" clId="Web-{D100E82F-5135-D02F-F335-8B75EE8548C9}"/>
    <pc:docChg chg="addSld delSld modSld">
      <pc:chgData name="Sai Sriram Duddu" userId="S::sai.duddu@iit.it::bb03187e-d4be-49a3-a01a-6c6b6c86d441" providerId="AD" clId="Web-{D100E82F-5135-D02F-F335-8B75EE8548C9}" dt="2024-12-12T23:14:19.128" v="843" actId="1076"/>
      <pc:docMkLst>
        <pc:docMk/>
      </pc:docMkLst>
      <pc:sldChg chg="modSp">
        <pc:chgData name="Sai Sriram Duddu" userId="S::sai.duddu@iit.it::bb03187e-d4be-49a3-a01a-6c6b6c86d441" providerId="AD" clId="Web-{D100E82F-5135-D02F-F335-8B75EE8548C9}" dt="2024-12-12T22:00:23.848" v="18" actId="20577"/>
        <pc:sldMkLst>
          <pc:docMk/>
          <pc:sldMk cId="109857222" sldId="256"/>
        </pc:sldMkLst>
        <pc:spChg chg="mod">
          <ac:chgData name="Sai Sriram Duddu" userId="S::sai.duddu@iit.it::bb03187e-d4be-49a3-a01a-6c6b6c86d441" providerId="AD" clId="Web-{D100E82F-5135-D02F-F335-8B75EE8548C9}" dt="2024-12-12T22:00:23.848" v="1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new del">
        <pc:chgData name="Sai Sriram Duddu" userId="S::sai.duddu@iit.it::bb03187e-d4be-49a3-a01a-6c6b6c86d441" providerId="AD" clId="Web-{D100E82F-5135-D02F-F335-8B75EE8548C9}" dt="2024-12-12T21:59:47.549" v="3"/>
        <pc:sldMkLst>
          <pc:docMk/>
          <pc:sldMk cId="3495286435" sldId="257"/>
        </pc:sldMkLst>
      </pc:sldChg>
      <pc:sldChg chg="new del">
        <pc:chgData name="Sai Sriram Duddu" userId="S::sai.duddu@iit.it::bb03187e-d4be-49a3-a01a-6c6b6c86d441" providerId="AD" clId="Web-{D100E82F-5135-D02F-F335-8B75EE8548C9}" dt="2024-12-12T21:59:50.690" v="4"/>
        <pc:sldMkLst>
          <pc:docMk/>
          <pc:sldMk cId="2609128472" sldId="258"/>
        </pc:sldMkLst>
      </pc:sldChg>
      <pc:sldChg chg="addSp delSp modSp new">
        <pc:chgData name="Sai Sriram Duddu" userId="S::sai.duddu@iit.it::bb03187e-d4be-49a3-a01a-6c6b6c86d441" providerId="AD" clId="Web-{D100E82F-5135-D02F-F335-8B75EE8548C9}" dt="2024-12-12T22:07:28.773" v="217" actId="1076"/>
        <pc:sldMkLst>
          <pc:docMk/>
          <pc:sldMk cId="224272542" sldId="259"/>
        </pc:sldMkLst>
        <pc:spChg chg="add mod">
          <ac:chgData name="Sai Sriram Duddu" userId="S::sai.duddu@iit.it::bb03187e-d4be-49a3-a01a-6c6b6c86d441" providerId="AD" clId="Web-{D100E82F-5135-D02F-F335-8B75EE8548C9}" dt="2024-12-12T22:01:01.943" v="33" actId="20577"/>
          <ac:spMkLst>
            <pc:docMk/>
            <pc:sldMk cId="224272542" sldId="259"/>
            <ac:spMk id="2" creationId="{D0EEC551-5315-FEE4-F548-CB64B37D433A}"/>
          </ac:spMkLst>
        </pc:spChg>
        <pc:spChg chg="add mod">
          <ac:chgData name="Sai Sriram Duddu" userId="S::sai.duddu@iit.it::bb03187e-d4be-49a3-a01a-6c6b6c86d441" providerId="AD" clId="Web-{D100E82F-5135-D02F-F335-8B75EE8548C9}" dt="2024-12-12T22:07:28.773" v="217" actId="1076"/>
          <ac:spMkLst>
            <pc:docMk/>
            <pc:sldMk cId="224272542" sldId="259"/>
            <ac:spMk id="3" creationId="{B64CF925-A9CA-5080-1217-03A14581FAE9}"/>
          </ac:spMkLst>
        </pc:spChg>
        <pc:spChg chg="add del mod">
          <ac:chgData name="Sai Sriram Duddu" userId="S::sai.duddu@iit.it::bb03187e-d4be-49a3-a01a-6c6b6c86d441" providerId="AD" clId="Web-{D100E82F-5135-D02F-F335-8B75EE8548C9}" dt="2024-12-12T22:06:15.645" v="201"/>
          <ac:spMkLst>
            <pc:docMk/>
            <pc:sldMk cId="224272542" sldId="259"/>
            <ac:spMk id="4" creationId="{22E94A99-4D63-9995-2AAC-D74A5B5F57B1}"/>
          </ac:spMkLst>
        </pc:spChg>
        <pc:picChg chg="add mod">
          <ac:chgData name="Sai Sriram Duddu" userId="S::sai.duddu@iit.it::bb03187e-d4be-49a3-a01a-6c6b6c86d441" providerId="AD" clId="Web-{D100E82F-5135-D02F-F335-8B75EE8548C9}" dt="2024-12-12T22:07:16.257" v="215" actId="1076"/>
          <ac:picMkLst>
            <pc:docMk/>
            <pc:sldMk cId="224272542" sldId="259"/>
            <ac:picMk id="5" creationId="{8B55D13B-8698-7FA5-A146-D89287812E38}"/>
          </ac:picMkLst>
        </pc:picChg>
        <pc:picChg chg="add mod">
          <ac:chgData name="Sai Sriram Duddu" userId="S::sai.duddu@iit.it::bb03187e-d4be-49a3-a01a-6c6b6c86d441" providerId="AD" clId="Web-{D100E82F-5135-D02F-F335-8B75EE8548C9}" dt="2024-12-12T22:07:14.632" v="214" actId="1076"/>
          <ac:picMkLst>
            <pc:docMk/>
            <pc:sldMk cId="224272542" sldId="259"/>
            <ac:picMk id="6" creationId="{65C2EB67-CA51-8A43-A142-25D541EC215D}"/>
          </ac:picMkLst>
        </pc:picChg>
      </pc:sldChg>
      <pc:sldChg chg="addSp delSp modSp new mod setBg">
        <pc:chgData name="Sai Sriram Duddu" userId="S::sai.duddu@iit.it::bb03187e-d4be-49a3-a01a-6c6b6c86d441" providerId="AD" clId="Web-{D100E82F-5135-D02F-F335-8B75EE8548C9}" dt="2024-12-12T22:20:44.296" v="425" actId="14100"/>
        <pc:sldMkLst>
          <pc:docMk/>
          <pc:sldMk cId="2032105336" sldId="260"/>
        </pc:sldMkLst>
        <pc:spChg chg="add mod">
          <ac:chgData name="Sai Sriram Duddu" userId="S::sai.duddu@iit.it::bb03187e-d4be-49a3-a01a-6c6b6c86d441" providerId="AD" clId="Web-{D100E82F-5135-D02F-F335-8B75EE8548C9}" dt="2024-12-12T22:20:43.233" v="424"/>
          <ac:spMkLst>
            <pc:docMk/>
            <pc:sldMk cId="2032105336" sldId="260"/>
            <ac:spMk id="3" creationId="{69AC7AB9-A711-7570-1E7D-581159C09FDE}"/>
          </ac:spMkLst>
        </pc:spChg>
        <pc:spChg chg="add mod ord">
          <ac:chgData name="Sai Sriram Duddu" userId="S::sai.duddu@iit.it::bb03187e-d4be-49a3-a01a-6c6b6c86d441" providerId="AD" clId="Web-{D100E82F-5135-D02F-F335-8B75EE8548C9}" dt="2024-12-12T22:20:43.233" v="424"/>
          <ac:spMkLst>
            <pc:docMk/>
            <pc:sldMk cId="2032105336" sldId="260"/>
            <ac:spMk id="5" creationId="{08DABFAA-C19E-12F4-9C43-2844C0E252DF}"/>
          </ac:spMkLst>
        </pc:spChg>
        <pc:spChg chg="add del">
          <ac:chgData name="Sai Sriram Duddu" userId="S::sai.duddu@iit.it::bb03187e-d4be-49a3-a01a-6c6b6c86d441" providerId="AD" clId="Web-{D100E82F-5135-D02F-F335-8B75EE8548C9}" dt="2024-12-12T22:19:41.558" v="418"/>
          <ac:spMkLst>
            <pc:docMk/>
            <pc:sldMk cId="2032105336" sldId="260"/>
            <ac:spMk id="13" creationId="{C3896A03-3945-419A-B66B-4EE266EDD152}"/>
          </ac:spMkLst>
        </pc:spChg>
        <pc:spChg chg="add del">
          <ac:chgData name="Sai Sriram Duddu" userId="S::sai.duddu@iit.it::bb03187e-d4be-49a3-a01a-6c6b6c86d441" providerId="AD" clId="Web-{D100E82F-5135-D02F-F335-8B75EE8548C9}" dt="2024-12-12T22:19:41.558" v="418"/>
          <ac:spMkLst>
            <pc:docMk/>
            <pc:sldMk cId="2032105336" sldId="260"/>
            <ac:spMk id="15" creationId="{B34F5AD2-EDBD-4BBD-A55C-EAFFD0C7097A}"/>
          </ac:spMkLst>
        </pc:spChg>
        <pc:spChg chg="add del">
          <ac:chgData name="Sai Sriram Duddu" userId="S::sai.duddu@iit.it::bb03187e-d4be-49a3-a01a-6c6b6c86d441" providerId="AD" clId="Web-{D100E82F-5135-D02F-F335-8B75EE8548C9}" dt="2024-12-12T22:19:41.558" v="418"/>
          <ac:spMkLst>
            <pc:docMk/>
            <pc:sldMk cId="2032105336" sldId="260"/>
            <ac:spMk id="17" creationId="{450D3AD2-FA80-415F-A9CE-54D884561CD7}"/>
          </ac:spMkLst>
        </pc:spChg>
        <pc:spChg chg="add del">
          <ac:chgData name="Sai Sriram Duddu" userId="S::sai.duddu@iit.it::bb03187e-d4be-49a3-a01a-6c6b6c86d441" providerId="AD" clId="Web-{D100E82F-5135-D02F-F335-8B75EE8548C9}" dt="2024-12-12T22:20:43.233" v="424"/>
          <ac:spMkLst>
            <pc:docMk/>
            <pc:sldMk cId="2032105336" sldId="260"/>
            <ac:spMk id="19" creationId="{4DD35268-6FBE-0BCD-C050-3F804C7C54A2}"/>
          </ac:spMkLst>
        </pc:spChg>
        <pc:grpChg chg="add del">
          <ac:chgData name="Sai Sriram Duddu" userId="S::sai.duddu@iit.it::bb03187e-d4be-49a3-a01a-6c6b6c86d441" providerId="AD" clId="Web-{D100E82F-5135-D02F-F335-8B75EE8548C9}" dt="2024-12-12T22:20:43.233" v="424"/>
          <ac:grpSpMkLst>
            <pc:docMk/>
            <pc:sldMk cId="2032105336" sldId="260"/>
            <ac:grpSpMk id="20" creationId="{F3A0B02E-2A29-A1CD-0D60-A9E1681AF3C7}"/>
          </ac:grpSpMkLst>
        </pc:grpChg>
        <pc:picChg chg="add mod ord modCrop">
          <ac:chgData name="Sai Sriram Duddu" userId="S::sai.duddu@iit.it::bb03187e-d4be-49a3-a01a-6c6b6c86d441" providerId="AD" clId="Web-{D100E82F-5135-D02F-F335-8B75EE8548C9}" dt="2024-12-12T22:20:44.296" v="425" actId="14100"/>
          <ac:picMkLst>
            <pc:docMk/>
            <pc:sldMk cId="2032105336" sldId="260"/>
            <ac:picMk id="6" creationId="{C2560CA2-81DC-165D-4E2F-72EB14258B76}"/>
          </ac:picMkLst>
        </pc:picChg>
        <pc:picChg chg="add mod">
          <ac:chgData name="Sai Sriram Duddu" userId="S::sai.duddu@iit.it::bb03187e-d4be-49a3-a01a-6c6b6c86d441" providerId="AD" clId="Web-{D100E82F-5135-D02F-F335-8B75EE8548C9}" dt="2024-12-12T22:20:43.233" v="424"/>
          <ac:picMkLst>
            <pc:docMk/>
            <pc:sldMk cId="2032105336" sldId="260"/>
            <ac:picMk id="7" creationId="{EA231640-6462-8875-BE63-A4BAE27802F6}"/>
          </ac:picMkLst>
        </pc:picChg>
        <pc:picChg chg="add mod ord">
          <ac:chgData name="Sai Sriram Duddu" userId="S::sai.duddu@iit.it::bb03187e-d4be-49a3-a01a-6c6b6c86d441" providerId="AD" clId="Web-{D100E82F-5135-D02F-F335-8B75EE8548C9}" dt="2024-12-12T22:20:43.233" v="424"/>
          <ac:picMkLst>
            <pc:docMk/>
            <pc:sldMk cId="2032105336" sldId="260"/>
            <ac:picMk id="8" creationId="{A7530CF3-70A9-291C-25CF-807905EB843A}"/>
          </ac:picMkLst>
        </pc:picChg>
      </pc:sldChg>
      <pc:sldChg chg="addSp delSp modSp new">
        <pc:chgData name="Sai Sriram Duddu" userId="S::sai.duddu@iit.it::bb03187e-d4be-49a3-a01a-6c6b6c86d441" providerId="AD" clId="Web-{D100E82F-5135-D02F-F335-8B75EE8548C9}" dt="2024-12-12T22:36:40.698" v="604" actId="1076"/>
        <pc:sldMkLst>
          <pc:docMk/>
          <pc:sldMk cId="2314724718" sldId="261"/>
        </pc:sldMkLst>
        <pc:spChg chg="add del">
          <ac:chgData name="Sai Sriram Duddu" userId="S::sai.duddu@iit.it::bb03187e-d4be-49a3-a01a-6c6b6c86d441" providerId="AD" clId="Web-{D100E82F-5135-D02F-F335-8B75EE8548C9}" dt="2024-12-12T22:22:21.784" v="430"/>
          <ac:spMkLst>
            <pc:docMk/>
            <pc:sldMk cId="2314724718" sldId="261"/>
            <ac:spMk id="3" creationId="{776ADED5-5C88-5608-6FBF-200887703D58}"/>
          </ac:spMkLst>
        </pc:spChg>
        <pc:spChg chg="add mod">
          <ac:chgData name="Sai Sriram Duddu" userId="S::sai.duddu@iit.it::bb03187e-d4be-49a3-a01a-6c6b6c86d441" providerId="AD" clId="Web-{D100E82F-5135-D02F-F335-8B75EE8548C9}" dt="2024-12-12T22:28:12.581" v="478" actId="20577"/>
          <ac:spMkLst>
            <pc:docMk/>
            <pc:sldMk cId="2314724718" sldId="261"/>
            <ac:spMk id="5" creationId="{B314C451-5938-3BB6-D35C-050D37C8E676}"/>
          </ac:spMkLst>
        </pc:spChg>
        <pc:spChg chg="add mod">
          <ac:chgData name="Sai Sriram Duddu" userId="S::sai.duddu@iit.it::bb03187e-d4be-49a3-a01a-6c6b6c86d441" providerId="AD" clId="Web-{D100E82F-5135-D02F-F335-8B75EE8548C9}" dt="2024-12-12T22:36:07.134" v="598" actId="20577"/>
          <ac:spMkLst>
            <pc:docMk/>
            <pc:sldMk cId="2314724718" sldId="261"/>
            <ac:spMk id="7" creationId="{538B847B-D642-B818-47B0-292EEF9CF928}"/>
          </ac:spMkLst>
        </pc:spChg>
        <pc:spChg chg="add mod">
          <ac:chgData name="Sai Sriram Duddu" userId="S::sai.duddu@iit.it::bb03187e-d4be-49a3-a01a-6c6b6c86d441" providerId="AD" clId="Web-{D100E82F-5135-D02F-F335-8B75EE8548C9}" dt="2024-12-12T22:35:44.070" v="593" actId="20577"/>
          <ac:spMkLst>
            <pc:docMk/>
            <pc:sldMk cId="2314724718" sldId="261"/>
            <ac:spMk id="11" creationId="{AC59DB03-4713-C89C-E37D-0887870275A9}"/>
          </ac:spMkLst>
        </pc:spChg>
        <pc:spChg chg="add mod">
          <ac:chgData name="Sai Sriram Duddu" userId="S::sai.duddu@iit.it::bb03187e-d4be-49a3-a01a-6c6b6c86d441" providerId="AD" clId="Web-{D100E82F-5135-D02F-F335-8B75EE8548C9}" dt="2024-12-12T22:36:40.698" v="604" actId="1076"/>
          <ac:spMkLst>
            <pc:docMk/>
            <pc:sldMk cId="2314724718" sldId="261"/>
            <ac:spMk id="12" creationId="{FE3E7174-4162-67E6-5884-AF0E2A4CC8A1}"/>
          </ac:spMkLst>
        </pc:spChg>
        <pc:picChg chg="add del mod modCrop">
          <ac:chgData name="Sai Sriram Duddu" userId="S::sai.duddu@iit.it::bb03187e-d4be-49a3-a01a-6c6b6c86d441" providerId="AD" clId="Web-{D100E82F-5135-D02F-F335-8B75EE8548C9}" dt="2024-12-12T22:23:01.130" v="433"/>
          <ac:picMkLst>
            <pc:docMk/>
            <pc:sldMk cId="2314724718" sldId="261"/>
            <ac:picMk id="2" creationId="{E7981D3A-57A2-D03B-F8C8-94E5824832E2}"/>
          </ac:picMkLst>
        </pc:picChg>
        <pc:picChg chg="add mod">
          <ac:chgData name="Sai Sriram Duddu" userId="S::sai.duddu@iit.it::bb03187e-d4be-49a3-a01a-6c6b6c86d441" providerId="AD" clId="Web-{D100E82F-5135-D02F-F335-8B75EE8548C9}" dt="2024-12-12T22:35:51.977" v="594" actId="1076"/>
          <ac:picMkLst>
            <pc:docMk/>
            <pc:sldMk cId="2314724718" sldId="261"/>
            <ac:picMk id="8" creationId="{FA3CB0BE-F82C-08CF-4D91-0DC419C37B6F}"/>
          </ac:picMkLst>
        </pc:picChg>
        <pc:picChg chg="add mod modCrop">
          <ac:chgData name="Sai Sriram Duddu" userId="S::sai.duddu@iit.it::bb03187e-d4be-49a3-a01a-6c6b6c86d441" providerId="AD" clId="Web-{D100E82F-5135-D02F-F335-8B75EE8548C9}" dt="2024-12-12T22:32:32.593" v="564" actId="1076"/>
          <ac:picMkLst>
            <pc:docMk/>
            <pc:sldMk cId="2314724718" sldId="261"/>
            <ac:picMk id="9" creationId="{AE454B1A-FCF6-970C-B81F-D64C42C84694}"/>
          </ac:picMkLst>
        </pc:picChg>
        <pc:picChg chg="add mod modCrop">
          <ac:chgData name="Sai Sriram Duddu" userId="S::sai.duddu@iit.it::bb03187e-d4be-49a3-a01a-6c6b6c86d441" providerId="AD" clId="Web-{D100E82F-5135-D02F-F335-8B75EE8548C9}" dt="2024-12-12T22:33:10.798" v="568" actId="1076"/>
          <ac:picMkLst>
            <pc:docMk/>
            <pc:sldMk cId="2314724718" sldId="261"/>
            <ac:picMk id="10" creationId="{065F887B-6993-4913-0A1E-40577C6EE2DD}"/>
          </ac:picMkLst>
        </pc:picChg>
      </pc:sldChg>
      <pc:sldChg chg="addSp delSp modSp new">
        <pc:chgData name="Sai Sriram Duddu" userId="S::sai.duddu@iit.it::bb03187e-d4be-49a3-a01a-6c6b6c86d441" providerId="AD" clId="Web-{D100E82F-5135-D02F-F335-8B75EE8548C9}" dt="2024-12-12T23:12:41.905" v="817" actId="1076"/>
        <pc:sldMkLst>
          <pc:docMk/>
          <pc:sldMk cId="2645991617" sldId="262"/>
        </pc:sldMkLst>
        <pc:spChg chg="add mod">
          <ac:chgData name="Sai Sriram Duddu" userId="S::sai.duddu@iit.it::bb03187e-d4be-49a3-a01a-6c6b6c86d441" providerId="AD" clId="Web-{D100E82F-5135-D02F-F335-8B75EE8548C9}" dt="2024-12-12T23:11:59.231" v="811" actId="14100"/>
          <ac:spMkLst>
            <pc:docMk/>
            <pc:sldMk cId="2645991617" sldId="262"/>
            <ac:spMk id="3" creationId="{71A28C73-5D02-3AC9-36A1-F6F113F59514}"/>
          </ac:spMkLst>
        </pc:spChg>
        <pc:spChg chg="add del mod">
          <ac:chgData name="Sai Sriram Duddu" userId="S::sai.duddu@iit.it::bb03187e-d4be-49a3-a01a-6c6b6c86d441" providerId="AD" clId="Web-{D100E82F-5135-D02F-F335-8B75EE8548C9}" dt="2024-12-12T22:45:44.772" v="635"/>
          <ac:spMkLst>
            <pc:docMk/>
            <pc:sldMk cId="2645991617" sldId="262"/>
            <ac:spMk id="5" creationId="{5D11889F-CFDF-4473-7D90-85118C09F767}"/>
          </ac:spMkLst>
        </pc:spChg>
        <pc:spChg chg="add mod">
          <ac:chgData name="Sai Sriram Duddu" userId="S::sai.duddu@iit.it::bb03187e-d4be-49a3-a01a-6c6b6c86d441" providerId="AD" clId="Web-{D100E82F-5135-D02F-F335-8B75EE8548C9}" dt="2024-12-12T22:46:43.806" v="646" actId="1076"/>
          <ac:spMkLst>
            <pc:docMk/>
            <pc:sldMk cId="2645991617" sldId="262"/>
            <ac:spMk id="7" creationId="{C5F58EBE-21B8-55C0-50EE-0F3D9DAC730F}"/>
          </ac:spMkLst>
        </pc:spChg>
        <pc:spChg chg="add mod">
          <ac:chgData name="Sai Sriram Duddu" userId="S::sai.duddu@iit.it::bb03187e-d4be-49a3-a01a-6c6b6c86d441" providerId="AD" clId="Web-{D100E82F-5135-D02F-F335-8B75EE8548C9}" dt="2024-12-12T22:48:36.233" v="660" actId="20577"/>
          <ac:spMkLst>
            <pc:docMk/>
            <pc:sldMk cId="2645991617" sldId="262"/>
            <ac:spMk id="9" creationId="{230F4026-8514-59FA-7559-C6304003BE21}"/>
          </ac:spMkLst>
        </pc:spChg>
        <pc:spChg chg="add mod">
          <ac:chgData name="Sai Sriram Duddu" userId="S::sai.duddu@iit.it::bb03187e-d4be-49a3-a01a-6c6b6c86d441" providerId="AD" clId="Web-{D100E82F-5135-D02F-F335-8B75EE8548C9}" dt="2024-12-12T22:52:49.516" v="686" actId="1076"/>
          <ac:spMkLst>
            <pc:docMk/>
            <pc:sldMk cId="2645991617" sldId="262"/>
            <ac:spMk id="11" creationId="{59A940DE-83CC-8559-3F61-EB87319B3089}"/>
          </ac:spMkLst>
        </pc:spChg>
        <pc:spChg chg="add mod">
          <ac:chgData name="Sai Sriram Duddu" userId="S::sai.duddu@iit.it::bb03187e-d4be-49a3-a01a-6c6b6c86d441" providerId="AD" clId="Web-{D100E82F-5135-D02F-F335-8B75EE8548C9}" dt="2024-12-12T22:53:00.782" v="688" actId="1076"/>
          <ac:spMkLst>
            <pc:docMk/>
            <pc:sldMk cId="2645991617" sldId="262"/>
            <ac:spMk id="12" creationId="{868E7406-3273-945C-A178-D16BA44306B9}"/>
          </ac:spMkLst>
        </pc:spChg>
        <pc:spChg chg="add mod">
          <ac:chgData name="Sai Sriram Duddu" userId="S::sai.duddu@iit.it::bb03187e-d4be-49a3-a01a-6c6b6c86d441" providerId="AD" clId="Web-{D100E82F-5135-D02F-F335-8B75EE8548C9}" dt="2024-12-12T22:55:42.789" v="697" actId="1076"/>
          <ac:spMkLst>
            <pc:docMk/>
            <pc:sldMk cId="2645991617" sldId="262"/>
            <ac:spMk id="14" creationId="{BAEB6454-66E1-B59E-0F92-F9EB672E7278}"/>
          </ac:spMkLst>
        </pc:spChg>
        <pc:spChg chg="add del mod">
          <ac:chgData name="Sai Sriram Duddu" userId="S::sai.duddu@iit.it::bb03187e-d4be-49a3-a01a-6c6b6c86d441" providerId="AD" clId="Web-{D100E82F-5135-D02F-F335-8B75EE8548C9}" dt="2024-12-12T22:58:08.517" v="705"/>
          <ac:spMkLst>
            <pc:docMk/>
            <pc:sldMk cId="2645991617" sldId="262"/>
            <ac:spMk id="15" creationId="{C992FB7F-6283-A831-22FD-1AF2099B2655}"/>
          </ac:spMkLst>
        </pc:spChg>
        <pc:spChg chg="add mod">
          <ac:chgData name="Sai Sriram Duddu" userId="S::sai.duddu@iit.it::bb03187e-d4be-49a3-a01a-6c6b6c86d441" providerId="AD" clId="Web-{D100E82F-5135-D02F-F335-8B75EE8548C9}" dt="2024-12-12T22:58:34.006" v="718" actId="1076"/>
          <ac:spMkLst>
            <pc:docMk/>
            <pc:sldMk cId="2645991617" sldId="262"/>
            <ac:spMk id="16" creationId="{A7EDCE3C-57B8-AE47-00EC-DCF241AAEE50}"/>
          </ac:spMkLst>
        </pc:spChg>
        <pc:spChg chg="add mod">
          <ac:chgData name="Sai Sriram Duddu" userId="S::sai.duddu@iit.it::bb03187e-d4be-49a3-a01a-6c6b6c86d441" providerId="AD" clId="Web-{D100E82F-5135-D02F-F335-8B75EE8548C9}" dt="2024-12-12T23:00:12.747" v="747" actId="1076"/>
          <ac:spMkLst>
            <pc:docMk/>
            <pc:sldMk cId="2645991617" sldId="262"/>
            <ac:spMk id="18" creationId="{C665976D-485B-0E70-0D2E-918B83EF2564}"/>
          </ac:spMkLst>
        </pc:spChg>
        <pc:spChg chg="add mod">
          <ac:chgData name="Sai Sriram Duddu" userId="S::sai.duddu@iit.it::bb03187e-d4be-49a3-a01a-6c6b6c86d441" providerId="AD" clId="Web-{D100E82F-5135-D02F-F335-8B75EE8548C9}" dt="2024-12-12T23:00:51.920" v="757" actId="1076"/>
          <ac:spMkLst>
            <pc:docMk/>
            <pc:sldMk cId="2645991617" sldId="262"/>
            <ac:spMk id="19" creationId="{E3CF269B-C54F-81B0-DA38-8FB39AF4459A}"/>
          </ac:spMkLst>
        </pc:spChg>
        <pc:spChg chg="add mod">
          <ac:chgData name="Sai Sriram Duddu" userId="S::sai.duddu@iit.it::bb03187e-d4be-49a3-a01a-6c6b6c86d441" providerId="AD" clId="Web-{D100E82F-5135-D02F-F335-8B75EE8548C9}" dt="2024-12-12T23:02:37.831" v="787" actId="1076"/>
          <ac:spMkLst>
            <pc:docMk/>
            <pc:sldMk cId="2645991617" sldId="262"/>
            <ac:spMk id="21" creationId="{6FE2D1CC-F9C6-69D7-3ABC-371005575029}"/>
          </ac:spMkLst>
        </pc:spChg>
        <pc:spChg chg="add mod">
          <ac:chgData name="Sai Sriram Duddu" userId="S::sai.duddu@iit.it::bb03187e-d4be-49a3-a01a-6c6b6c86d441" providerId="AD" clId="Web-{D100E82F-5135-D02F-F335-8B75EE8548C9}" dt="2024-12-12T23:09:37.819" v="799" actId="1076"/>
          <ac:spMkLst>
            <pc:docMk/>
            <pc:sldMk cId="2645991617" sldId="262"/>
            <ac:spMk id="22" creationId="{263B7E14-31B8-87BA-F0CB-74C99612A915}"/>
          </ac:spMkLst>
        </pc:spChg>
        <pc:spChg chg="add mod">
          <ac:chgData name="Sai Sriram Duddu" userId="S::sai.duddu@iit.it::bb03187e-d4be-49a3-a01a-6c6b6c86d441" providerId="AD" clId="Web-{D100E82F-5135-D02F-F335-8B75EE8548C9}" dt="2024-12-12T23:12:41.905" v="817" actId="1076"/>
          <ac:spMkLst>
            <pc:docMk/>
            <pc:sldMk cId="2645991617" sldId="262"/>
            <ac:spMk id="24" creationId="{4F8CF765-EA36-7C8E-CEDD-952AA496E736}"/>
          </ac:spMkLst>
        </pc:spChg>
        <pc:picChg chg="add mod">
          <ac:chgData name="Sai Sriram Duddu" userId="S::sai.duddu@iit.it::bb03187e-d4be-49a3-a01a-6c6b6c86d441" providerId="AD" clId="Web-{D100E82F-5135-D02F-F335-8B75EE8548C9}" dt="2024-12-12T22:46:08.461" v="639" actId="1076"/>
          <ac:picMkLst>
            <pc:docMk/>
            <pc:sldMk cId="2645991617" sldId="262"/>
            <ac:picMk id="6" creationId="{09DFC5BE-F4CF-2769-8C0A-2D17EB601E45}"/>
          </ac:picMkLst>
        </pc:picChg>
        <pc:picChg chg="add mod">
          <ac:chgData name="Sai Sriram Duddu" userId="S::sai.duddu@iit.it::bb03187e-d4be-49a3-a01a-6c6b6c86d441" providerId="AD" clId="Web-{D100E82F-5135-D02F-F335-8B75EE8548C9}" dt="2024-12-12T22:48:03.591" v="649" actId="14100"/>
          <ac:picMkLst>
            <pc:docMk/>
            <pc:sldMk cId="2645991617" sldId="262"/>
            <ac:picMk id="8" creationId="{6F4262BF-78C3-2D54-4FEC-D24D9C377848}"/>
          </ac:picMkLst>
        </pc:picChg>
        <pc:picChg chg="add mod">
          <ac:chgData name="Sai Sriram Duddu" userId="S::sai.duddu@iit.it::bb03187e-d4be-49a3-a01a-6c6b6c86d441" providerId="AD" clId="Web-{D100E82F-5135-D02F-F335-8B75EE8548C9}" dt="2024-12-12T22:49:59.674" v="663" actId="14100"/>
          <ac:picMkLst>
            <pc:docMk/>
            <pc:sldMk cId="2645991617" sldId="262"/>
            <ac:picMk id="10" creationId="{F52448A7-C297-7C85-808A-2B596298B828}"/>
          </ac:picMkLst>
        </pc:picChg>
        <pc:picChg chg="add mod">
          <ac:chgData name="Sai Sriram Duddu" userId="S::sai.duddu@iit.it::bb03187e-d4be-49a3-a01a-6c6b6c86d441" providerId="AD" clId="Web-{D100E82F-5135-D02F-F335-8B75EE8548C9}" dt="2024-12-12T22:55:07.319" v="692" actId="1076"/>
          <ac:picMkLst>
            <pc:docMk/>
            <pc:sldMk cId="2645991617" sldId="262"/>
            <ac:picMk id="13" creationId="{35A387F8-D7E7-DC63-2DAF-718B1F15B9E5}"/>
          </ac:picMkLst>
        </pc:picChg>
        <pc:picChg chg="add mod">
          <ac:chgData name="Sai Sriram Duddu" userId="S::sai.duddu@iit.it::bb03187e-d4be-49a3-a01a-6c6b6c86d441" providerId="AD" clId="Web-{D100E82F-5135-D02F-F335-8B75EE8548C9}" dt="2024-12-12T22:59:14.947" v="722" actId="1076"/>
          <ac:picMkLst>
            <pc:docMk/>
            <pc:sldMk cId="2645991617" sldId="262"/>
            <ac:picMk id="17" creationId="{351D4037-6620-24ED-77A6-F3F5A78677DD}"/>
          </ac:picMkLst>
        </pc:picChg>
        <pc:picChg chg="add mod">
          <ac:chgData name="Sai Sriram Duddu" userId="S::sai.duddu@iit.it::bb03187e-d4be-49a3-a01a-6c6b6c86d441" providerId="AD" clId="Web-{D100E82F-5135-D02F-F335-8B75EE8548C9}" dt="2024-12-12T23:01:49.345" v="760" actId="14100"/>
          <ac:picMkLst>
            <pc:docMk/>
            <pc:sldMk cId="2645991617" sldId="262"/>
            <ac:picMk id="20" creationId="{D27969B4-DE84-9C33-BED1-092BC8C5FFC1}"/>
          </ac:picMkLst>
        </pc:picChg>
        <pc:picChg chg="add mod modCrop">
          <ac:chgData name="Sai Sriram Duddu" userId="S::sai.duddu@iit.it::bb03187e-d4be-49a3-a01a-6c6b6c86d441" providerId="AD" clId="Web-{D100E82F-5135-D02F-F335-8B75EE8548C9}" dt="2024-12-12T23:12:03.622" v="812" actId="1076"/>
          <ac:picMkLst>
            <pc:docMk/>
            <pc:sldMk cId="2645991617" sldId="262"/>
            <ac:picMk id="23" creationId="{6F6BAB42-250A-607E-803B-747776D3BE7D}"/>
          </ac:picMkLst>
        </pc:picChg>
      </pc:sldChg>
      <pc:sldChg chg="add del replId">
        <pc:chgData name="Sai Sriram Duddu" userId="S::sai.duddu@iit.it::bb03187e-d4be-49a3-a01a-6c6b6c86d441" providerId="AD" clId="Web-{D100E82F-5135-D02F-F335-8B75EE8548C9}" dt="2024-12-12T23:09:07.083" v="790"/>
        <pc:sldMkLst>
          <pc:docMk/>
          <pc:sldMk cId="260656051" sldId="263"/>
        </pc:sldMkLst>
      </pc:sldChg>
      <pc:sldChg chg="addSp delSp modSp add replId">
        <pc:chgData name="Sai Sriram Duddu" userId="S::sai.duddu@iit.it::bb03187e-d4be-49a3-a01a-6c6b6c86d441" providerId="AD" clId="Web-{D100E82F-5135-D02F-F335-8B75EE8548C9}" dt="2024-12-12T23:14:19.128" v="843" actId="1076"/>
        <pc:sldMkLst>
          <pc:docMk/>
          <pc:sldMk cId="2038993514" sldId="263"/>
        </pc:sldMkLst>
        <pc:spChg chg="add del mod">
          <ac:chgData name="Sai Sriram Duddu" userId="S::sai.duddu@iit.it::bb03187e-d4be-49a3-a01a-6c6b6c86d441" providerId="AD" clId="Web-{D100E82F-5135-D02F-F335-8B75EE8548C9}" dt="2024-12-12T23:13:58.002" v="829"/>
          <ac:spMkLst>
            <pc:docMk/>
            <pc:sldMk cId="2038993514" sldId="263"/>
            <ac:spMk id="2" creationId="{B31043FC-8EFA-2100-9561-D45BC6CB17D2}"/>
          </ac:spMkLst>
        </pc:spChg>
        <pc:spChg chg="del">
          <ac:chgData name="Sai Sriram Duddu" userId="S::sai.duddu@iit.it::bb03187e-d4be-49a3-a01a-6c6b6c86d441" providerId="AD" clId="Web-{D100E82F-5135-D02F-F335-8B75EE8548C9}" dt="2024-12-12T23:13:58.002" v="832"/>
          <ac:spMkLst>
            <pc:docMk/>
            <pc:sldMk cId="2038993514" sldId="263"/>
            <ac:spMk id="9" creationId="{230F4026-8514-59FA-7559-C6304003BE21}"/>
          </ac:spMkLst>
        </pc:spChg>
        <pc:spChg chg="del">
          <ac:chgData name="Sai Sriram Duddu" userId="S::sai.duddu@iit.it::bb03187e-d4be-49a3-a01a-6c6b6c86d441" providerId="AD" clId="Web-{D100E82F-5135-D02F-F335-8B75EE8548C9}" dt="2024-12-12T23:13:58.002" v="831"/>
          <ac:spMkLst>
            <pc:docMk/>
            <pc:sldMk cId="2038993514" sldId="263"/>
            <ac:spMk id="11" creationId="{59A940DE-83CC-8559-3F61-EB87319B3089}"/>
          </ac:spMkLst>
        </pc:spChg>
        <pc:spChg chg="mod">
          <ac:chgData name="Sai Sriram Duddu" userId="S::sai.duddu@iit.it::bb03187e-d4be-49a3-a01a-6c6b6c86d441" providerId="AD" clId="Web-{D100E82F-5135-D02F-F335-8B75EE8548C9}" dt="2024-12-12T23:14:19.128" v="843" actId="1076"/>
          <ac:spMkLst>
            <pc:docMk/>
            <pc:sldMk cId="2038993514" sldId="263"/>
            <ac:spMk id="12" creationId="{868E7406-3273-945C-A178-D16BA44306B9}"/>
          </ac:spMkLst>
        </pc:spChg>
        <pc:spChg chg="del">
          <ac:chgData name="Sai Sriram Duddu" userId="S::sai.duddu@iit.it::bb03187e-d4be-49a3-a01a-6c6b6c86d441" providerId="AD" clId="Web-{D100E82F-5135-D02F-F335-8B75EE8548C9}" dt="2024-12-12T23:14:01.409" v="837"/>
          <ac:spMkLst>
            <pc:docMk/>
            <pc:sldMk cId="2038993514" sldId="263"/>
            <ac:spMk id="14" creationId="{BAEB6454-66E1-B59E-0F92-F9EB672E7278}"/>
          </ac:spMkLst>
        </pc:spChg>
        <pc:spChg chg="del">
          <ac:chgData name="Sai Sriram Duddu" userId="S::sai.duddu@iit.it::bb03187e-d4be-49a3-a01a-6c6b6c86d441" providerId="AD" clId="Web-{D100E82F-5135-D02F-F335-8B75EE8548C9}" dt="2024-12-12T23:14:01.409" v="836"/>
          <ac:spMkLst>
            <pc:docMk/>
            <pc:sldMk cId="2038993514" sldId="263"/>
            <ac:spMk id="16" creationId="{A7EDCE3C-57B8-AE47-00EC-DCF241AAEE50}"/>
          </ac:spMkLst>
        </pc:spChg>
        <pc:spChg chg="del">
          <ac:chgData name="Sai Sriram Duddu" userId="S::sai.duddu@iit.it::bb03187e-d4be-49a3-a01a-6c6b6c86d441" providerId="AD" clId="Web-{D100E82F-5135-D02F-F335-8B75EE8548C9}" dt="2024-12-12T23:14:00.424" v="835"/>
          <ac:spMkLst>
            <pc:docMk/>
            <pc:sldMk cId="2038993514" sldId="263"/>
            <ac:spMk id="18" creationId="{C665976D-485B-0E70-0D2E-918B83EF2564}"/>
          </ac:spMkLst>
        </pc:spChg>
        <pc:spChg chg="del">
          <ac:chgData name="Sai Sriram Duddu" userId="S::sai.duddu@iit.it::bb03187e-d4be-49a3-a01a-6c6b6c86d441" providerId="AD" clId="Web-{D100E82F-5135-D02F-F335-8B75EE8548C9}" dt="2024-12-12T23:14:00.424" v="834"/>
          <ac:spMkLst>
            <pc:docMk/>
            <pc:sldMk cId="2038993514" sldId="263"/>
            <ac:spMk id="19" creationId="{E3CF269B-C54F-81B0-DA38-8FB39AF4459A}"/>
          </ac:spMkLst>
        </pc:spChg>
        <pc:spChg chg="del">
          <ac:chgData name="Sai Sriram Duddu" userId="S::sai.duddu@iit.it::bb03187e-d4be-49a3-a01a-6c6b6c86d441" providerId="AD" clId="Web-{D100E82F-5135-D02F-F335-8B75EE8548C9}" dt="2024-12-12T23:13:50.658" v="828"/>
          <ac:spMkLst>
            <pc:docMk/>
            <pc:sldMk cId="2038993514" sldId="263"/>
            <ac:spMk id="21" creationId="{6FE2D1CC-F9C6-69D7-3ABC-371005575029}"/>
          </ac:spMkLst>
        </pc:spChg>
        <pc:spChg chg="del">
          <ac:chgData name="Sai Sriram Duddu" userId="S::sai.duddu@iit.it::bb03187e-d4be-49a3-a01a-6c6b6c86d441" providerId="AD" clId="Web-{D100E82F-5135-D02F-F335-8B75EE8548C9}" dt="2024-12-12T23:13:50.658" v="827"/>
          <ac:spMkLst>
            <pc:docMk/>
            <pc:sldMk cId="2038993514" sldId="263"/>
            <ac:spMk id="22" creationId="{263B7E14-31B8-87BA-F0CB-74C99612A915}"/>
          </ac:spMkLst>
        </pc:spChg>
        <pc:spChg chg="mod">
          <ac:chgData name="Sai Sriram Duddu" userId="S::sai.duddu@iit.it::bb03187e-d4be-49a3-a01a-6c6b6c86d441" providerId="AD" clId="Web-{D100E82F-5135-D02F-F335-8B75EE8548C9}" dt="2024-12-12T23:14:15.956" v="842" actId="1076"/>
          <ac:spMkLst>
            <pc:docMk/>
            <pc:sldMk cId="2038993514" sldId="263"/>
            <ac:spMk id="24" creationId="{4F8CF765-EA36-7C8E-CEDD-952AA496E736}"/>
          </ac:spMkLst>
        </pc:spChg>
        <pc:picChg chg="del">
          <ac:chgData name="Sai Sriram Duddu" userId="S::sai.duddu@iit.it::bb03187e-d4be-49a3-a01a-6c6b6c86d441" providerId="AD" clId="Web-{D100E82F-5135-D02F-F335-8B75EE8548C9}" dt="2024-12-12T23:14:02.690" v="838"/>
          <ac:picMkLst>
            <pc:docMk/>
            <pc:sldMk cId="2038993514" sldId="263"/>
            <ac:picMk id="8" creationId="{6F4262BF-78C3-2D54-4FEC-D24D9C377848}"/>
          </ac:picMkLst>
        </pc:picChg>
        <pc:picChg chg="del">
          <ac:chgData name="Sai Sriram Duddu" userId="S::sai.duddu@iit.it::bb03187e-d4be-49a3-a01a-6c6b6c86d441" providerId="AD" clId="Web-{D100E82F-5135-D02F-F335-8B75EE8548C9}" dt="2024-12-12T23:13:48.142" v="826"/>
          <ac:picMkLst>
            <pc:docMk/>
            <pc:sldMk cId="2038993514" sldId="263"/>
            <ac:picMk id="10" creationId="{F52448A7-C297-7C85-808A-2B596298B828}"/>
          </ac:picMkLst>
        </pc:picChg>
        <pc:picChg chg="del">
          <ac:chgData name="Sai Sriram Duddu" userId="S::sai.duddu@iit.it::bb03187e-d4be-49a3-a01a-6c6b6c86d441" providerId="AD" clId="Web-{D100E82F-5135-D02F-F335-8B75EE8548C9}" dt="2024-12-12T23:13:59.346" v="833"/>
          <ac:picMkLst>
            <pc:docMk/>
            <pc:sldMk cId="2038993514" sldId="263"/>
            <ac:picMk id="13" creationId="{35A387F8-D7E7-DC63-2DAF-718B1F15B9E5}"/>
          </ac:picMkLst>
        </pc:picChg>
        <pc:picChg chg="del">
          <ac:chgData name="Sai Sriram Duddu" userId="S::sai.duddu@iit.it::bb03187e-d4be-49a3-a01a-6c6b6c86d441" providerId="AD" clId="Web-{D100E82F-5135-D02F-F335-8B75EE8548C9}" dt="2024-12-12T23:13:58.002" v="830"/>
          <ac:picMkLst>
            <pc:docMk/>
            <pc:sldMk cId="2038993514" sldId="263"/>
            <ac:picMk id="17" creationId="{351D4037-6620-24ED-77A6-F3F5A78677DD}"/>
          </ac:picMkLst>
        </pc:picChg>
        <pc:picChg chg="del">
          <ac:chgData name="Sai Sriram Duddu" userId="S::sai.duddu@iit.it::bb03187e-d4be-49a3-a01a-6c6b6c86d441" providerId="AD" clId="Web-{D100E82F-5135-D02F-F335-8B75EE8548C9}" dt="2024-12-12T23:13:47.048" v="825"/>
          <ac:picMkLst>
            <pc:docMk/>
            <pc:sldMk cId="2038993514" sldId="263"/>
            <ac:picMk id="20" creationId="{D27969B4-DE84-9C33-BED1-092BC8C5FFC1}"/>
          </ac:picMkLst>
        </pc:picChg>
        <pc:picChg chg="mod">
          <ac:chgData name="Sai Sriram Duddu" userId="S::sai.duddu@iit.it::bb03187e-d4be-49a3-a01a-6c6b6c86d441" providerId="AD" clId="Web-{D100E82F-5135-D02F-F335-8B75EE8548C9}" dt="2024-12-12T23:14:10.721" v="840" actId="14100"/>
          <ac:picMkLst>
            <pc:docMk/>
            <pc:sldMk cId="2038993514" sldId="263"/>
            <ac:picMk id="23" creationId="{6F6BAB42-250A-607E-803B-747776D3BE7D}"/>
          </ac:picMkLst>
        </pc:picChg>
      </pc:sldChg>
      <pc:sldChg chg="add del replId">
        <pc:chgData name="Sai Sriram Duddu" userId="S::sai.duddu@iit.it::bb03187e-d4be-49a3-a01a-6c6b6c86d441" providerId="AD" clId="Web-{D100E82F-5135-D02F-F335-8B75EE8548C9}" dt="2024-12-12T23:09:10.974" v="791"/>
        <pc:sldMkLst>
          <pc:docMk/>
          <pc:sldMk cId="2348682480" sldId="264"/>
        </pc:sldMkLst>
      </pc:sldChg>
    </pc:docChg>
  </pc:docChgLst>
  <pc:docChgLst>
    <pc:chgData name="Sai Sriram Duddu" userId="S::sai.duddu@iit.it::bb03187e-d4be-49a3-a01a-6c6b6c86d441" providerId="AD" clId="Web-{7675754A-6040-7BBA-600F-69EA57ABE3DE}"/>
    <pc:docChg chg="addSld modSld sldOrd">
      <pc:chgData name="Sai Sriram Duddu" userId="S::sai.duddu@iit.it::bb03187e-d4be-49a3-a01a-6c6b6c86d441" providerId="AD" clId="Web-{7675754A-6040-7BBA-600F-69EA57ABE3DE}" dt="2024-12-13T09:35:36.797" v="156" actId="14100"/>
      <pc:docMkLst>
        <pc:docMk/>
      </pc:docMkLst>
      <pc:sldChg chg="modSp">
        <pc:chgData name="Sai Sriram Duddu" userId="S::sai.duddu@iit.it::bb03187e-d4be-49a3-a01a-6c6b6c86d441" providerId="AD" clId="Web-{7675754A-6040-7BBA-600F-69EA57ABE3DE}" dt="2024-12-13T09:35:05.748" v="147" actId="20577"/>
        <pc:sldMkLst>
          <pc:docMk/>
          <pc:sldMk cId="2032105336" sldId="260"/>
        </pc:sldMkLst>
        <pc:spChg chg="mod">
          <ac:chgData name="Sai Sriram Duddu" userId="S::sai.duddu@iit.it::bb03187e-d4be-49a3-a01a-6c6b6c86d441" providerId="AD" clId="Web-{7675754A-6040-7BBA-600F-69EA57ABE3DE}" dt="2024-12-13T09:35:05.748" v="147" actId="20577"/>
          <ac:spMkLst>
            <pc:docMk/>
            <pc:sldMk cId="2032105336" sldId="260"/>
            <ac:spMk id="3" creationId="{69AC7AB9-A711-7570-1E7D-581159C09FDE}"/>
          </ac:spMkLst>
        </pc:spChg>
      </pc:sldChg>
      <pc:sldChg chg="modSp">
        <pc:chgData name="Sai Sriram Duddu" userId="S::sai.duddu@iit.it::bb03187e-d4be-49a3-a01a-6c6b6c86d441" providerId="AD" clId="Web-{7675754A-6040-7BBA-600F-69EA57ABE3DE}" dt="2024-12-13T09:35:13.499" v="148" actId="20577"/>
        <pc:sldMkLst>
          <pc:docMk/>
          <pc:sldMk cId="2314724718" sldId="261"/>
        </pc:sldMkLst>
        <pc:spChg chg="mod">
          <ac:chgData name="Sai Sriram Duddu" userId="S::sai.duddu@iit.it::bb03187e-d4be-49a3-a01a-6c6b6c86d441" providerId="AD" clId="Web-{7675754A-6040-7BBA-600F-69EA57ABE3DE}" dt="2024-12-13T09:35:13.499" v="148" actId="20577"/>
          <ac:spMkLst>
            <pc:docMk/>
            <pc:sldMk cId="2314724718" sldId="261"/>
            <ac:spMk id="5" creationId="{B314C451-5938-3BB6-D35C-050D37C8E676}"/>
          </ac:spMkLst>
        </pc:spChg>
      </pc:sldChg>
      <pc:sldChg chg="modSp">
        <pc:chgData name="Sai Sriram Duddu" userId="S::sai.duddu@iit.it::bb03187e-d4be-49a3-a01a-6c6b6c86d441" providerId="AD" clId="Web-{7675754A-6040-7BBA-600F-69EA57ABE3DE}" dt="2024-12-13T09:35:36.797" v="156" actId="14100"/>
        <pc:sldMkLst>
          <pc:docMk/>
          <pc:sldMk cId="2645991617" sldId="262"/>
        </pc:sldMkLst>
        <pc:spChg chg="mod">
          <ac:chgData name="Sai Sriram Duddu" userId="S::sai.duddu@iit.it::bb03187e-d4be-49a3-a01a-6c6b6c86d441" providerId="AD" clId="Web-{7675754A-6040-7BBA-600F-69EA57ABE3DE}" dt="2024-12-13T09:35:36.797" v="156" actId="14100"/>
          <ac:spMkLst>
            <pc:docMk/>
            <pc:sldMk cId="2645991617" sldId="262"/>
            <ac:spMk id="3" creationId="{71A28C73-5D02-3AC9-36A1-F6F113F59514}"/>
          </ac:spMkLst>
        </pc:spChg>
        <pc:spChg chg="mod">
          <ac:chgData name="Sai Sriram Duddu" userId="S::sai.duddu@iit.it::bb03187e-d4be-49a3-a01a-6c6b6c86d441" providerId="AD" clId="Web-{7675754A-6040-7BBA-600F-69EA57ABE3DE}" dt="2024-12-13T09:27:03.550" v="144" actId="1076"/>
          <ac:spMkLst>
            <pc:docMk/>
            <pc:sldMk cId="2645991617" sldId="262"/>
            <ac:spMk id="9" creationId="{230F4026-8514-59FA-7559-C6304003BE21}"/>
          </ac:spMkLst>
        </pc:spChg>
      </pc:sldChg>
      <pc:sldChg chg="modSp ord">
        <pc:chgData name="Sai Sriram Duddu" userId="S::sai.duddu@iit.it::bb03187e-d4be-49a3-a01a-6c6b6c86d441" providerId="AD" clId="Web-{7675754A-6040-7BBA-600F-69EA57ABE3DE}" dt="2024-12-13T09:35:23.530" v="151" actId="14100"/>
        <pc:sldMkLst>
          <pc:docMk/>
          <pc:sldMk cId="2038993514" sldId="263"/>
        </pc:sldMkLst>
        <pc:spChg chg="mod">
          <ac:chgData name="Sai Sriram Duddu" userId="S::sai.duddu@iit.it::bb03187e-d4be-49a3-a01a-6c6b6c86d441" providerId="AD" clId="Web-{7675754A-6040-7BBA-600F-69EA57ABE3DE}" dt="2024-12-13T09:35:23.530" v="151" actId="14100"/>
          <ac:spMkLst>
            <pc:docMk/>
            <pc:sldMk cId="2038993514" sldId="263"/>
            <ac:spMk id="3" creationId="{71A28C73-5D02-3AC9-36A1-F6F113F59514}"/>
          </ac:spMkLst>
        </pc:spChg>
        <pc:spChg chg="mod">
          <ac:chgData name="Sai Sriram Duddu" userId="S::sai.duddu@iit.it::bb03187e-d4be-49a3-a01a-6c6b6c86d441" providerId="AD" clId="Web-{7675754A-6040-7BBA-600F-69EA57ABE3DE}" dt="2024-12-13T09:27:44.490" v="146" actId="1076"/>
          <ac:spMkLst>
            <pc:docMk/>
            <pc:sldMk cId="2038993514" sldId="263"/>
            <ac:spMk id="5" creationId="{A61A2FA9-403C-6E98-9B2F-C3FAE6EBF037}"/>
          </ac:spMkLst>
        </pc:spChg>
      </pc:sldChg>
      <pc:sldChg chg="addSp delSp modSp new">
        <pc:chgData name="Sai Sriram Duddu" userId="S::sai.duddu@iit.it::bb03187e-d4be-49a3-a01a-6c6b6c86d441" providerId="AD" clId="Web-{7675754A-6040-7BBA-600F-69EA57ABE3DE}" dt="2024-12-13T09:22:43.239" v="143" actId="20577"/>
        <pc:sldMkLst>
          <pc:docMk/>
          <pc:sldMk cId="770697200" sldId="265"/>
        </pc:sldMkLst>
        <pc:spChg chg="add mod">
          <ac:chgData name="Sai Sriram Duddu" userId="S::sai.duddu@iit.it::bb03187e-d4be-49a3-a01a-6c6b6c86d441" providerId="AD" clId="Web-{7675754A-6040-7BBA-600F-69EA57ABE3DE}" dt="2024-12-13T09:22:43.239" v="143" actId="20577"/>
          <ac:spMkLst>
            <pc:docMk/>
            <pc:sldMk cId="770697200" sldId="265"/>
            <ac:spMk id="2" creationId="{11A286CA-C775-400F-DD48-9BECCA5C9288}"/>
          </ac:spMkLst>
        </pc:spChg>
        <pc:spChg chg="add mod">
          <ac:chgData name="Sai Sriram Duddu" userId="S::sai.duddu@iit.it::bb03187e-d4be-49a3-a01a-6c6b6c86d441" providerId="AD" clId="Web-{7675754A-6040-7BBA-600F-69EA57ABE3DE}" dt="2024-12-13T09:16:10.062" v="102" actId="20577"/>
          <ac:spMkLst>
            <pc:docMk/>
            <pc:sldMk cId="770697200" sldId="265"/>
            <ac:spMk id="5" creationId="{5D49402F-A750-F630-4B30-036CD3A012A5}"/>
          </ac:spMkLst>
        </pc:spChg>
        <pc:spChg chg="add mod">
          <ac:chgData name="Sai Sriram Duddu" userId="S::sai.duddu@iit.it::bb03187e-d4be-49a3-a01a-6c6b6c86d441" providerId="AD" clId="Web-{7675754A-6040-7BBA-600F-69EA57ABE3DE}" dt="2024-12-13T09:21:53.502" v="133" actId="1076"/>
          <ac:spMkLst>
            <pc:docMk/>
            <pc:sldMk cId="770697200" sldId="265"/>
            <ac:spMk id="9" creationId="{AEA9C49E-0F6F-77E6-1D7B-A651CA21D1D5}"/>
          </ac:spMkLst>
        </pc:spChg>
        <pc:spChg chg="add mod">
          <ac:chgData name="Sai Sriram Duddu" userId="S::sai.duddu@iit.it::bb03187e-d4be-49a3-a01a-6c6b6c86d441" providerId="AD" clId="Web-{7675754A-6040-7BBA-600F-69EA57ABE3DE}" dt="2024-12-13T09:21:53.518" v="134" actId="1076"/>
          <ac:spMkLst>
            <pc:docMk/>
            <pc:sldMk cId="770697200" sldId="265"/>
            <ac:spMk id="10" creationId="{0FC2BEAF-DC89-BFF1-10E8-B7EFDD2443BF}"/>
          </ac:spMkLst>
        </pc:spChg>
        <pc:spChg chg="add mod">
          <ac:chgData name="Sai Sriram Duddu" userId="S::sai.duddu@iit.it::bb03187e-d4be-49a3-a01a-6c6b6c86d441" providerId="AD" clId="Web-{7675754A-6040-7BBA-600F-69EA57ABE3DE}" dt="2024-12-13T09:21:53.518" v="135" actId="1076"/>
          <ac:spMkLst>
            <pc:docMk/>
            <pc:sldMk cId="770697200" sldId="265"/>
            <ac:spMk id="11" creationId="{88C820DA-0A88-5D06-2056-CC46A2D7A9DF}"/>
          </ac:spMkLst>
        </pc:spChg>
        <pc:picChg chg="add mod">
          <ac:chgData name="Sai Sriram Duddu" userId="S::sai.duddu@iit.it::bb03187e-d4be-49a3-a01a-6c6b6c86d441" providerId="AD" clId="Web-{7675754A-6040-7BBA-600F-69EA57ABE3DE}" dt="2024-12-13T09:13:19.380" v="35" actId="1076"/>
          <ac:picMkLst>
            <pc:docMk/>
            <pc:sldMk cId="770697200" sldId="265"/>
            <ac:picMk id="3" creationId="{27843C69-2CE4-5EA8-E61A-AB38CB3B803D}"/>
          </ac:picMkLst>
        </pc:picChg>
        <pc:picChg chg="add mod modCrop">
          <ac:chgData name="Sai Sriram Duddu" userId="S::sai.duddu@iit.it::bb03187e-d4be-49a3-a01a-6c6b6c86d441" providerId="AD" clId="Web-{7675754A-6040-7BBA-600F-69EA57ABE3DE}" dt="2024-12-13T09:21:05.671" v="125"/>
          <ac:picMkLst>
            <pc:docMk/>
            <pc:sldMk cId="770697200" sldId="265"/>
            <ac:picMk id="4" creationId="{3C73BB53-092C-4A81-0DF5-85FAB131219C}"/>
          </ac:picMkLst>
        </pc:picChg>
        <pc:picChg chg="add mod">
          <ac:chgData name="Sai Sriram Duddu" userId="S::sai.duddu@iit.it::bb03187e-d4be-49a3-a01a-6c6b6c86d441" providerId="AD" clId="Web-{7675754A-6040-7BBA-600F-69EA57ABE3DE}" dt="2024-12-13T09:21:53.502" v="132" actId="1076"/>
          <ac:picMkLst>
            <pc:docMk/>
            <pc:sldMk cId="770697200" sldId="265"/>
            <ac:picMk id="8" creationId="{0F267850-981F-C601-89B9-98764EA084F7}"/>
          </ac:picMkLst>
        </pc:picChg>
        <pc:picChg chg="add mod">
          <ac:chgData name="Sai Sriram Duddu" userId="S::sai.duddu@iit.it::bb03187e-d4be-49a3-a01a-6c6b6c86d441" providerId="AD" clId="Web-{7675754A-6040-7BBA-600F-69EA57ABE3DE}" dt="2024-12-13T09:22:27.301" v="140" actId="1076"/>
          <ac:picMkLst>
            <pc:docMk/>
            <pc:sldMk cId="770697200" sldId="265"/>
            <ac:picMk id="12" creationId="{5F1AB1EE-2E23-F6CE-46D1-708E50F3B924}"/>
          </ac:picMkLst>
        </pc:picChg>
        <pc:cxnChg chg="add del mod">
          <ac:chgData name="Sai Sriram Duddu" userId="S::sai.duddu@iit.it::bb03187e-d4be-49a3-a01a-6c6b6c86d441" providerId="AD" clId="Web-{7675754A-6040-7BBA-600F-69EA57ABE3DE}" dt="2024-12-13T09:17:17.675" v="110"/>
          <ac:cxnSpMkLst>
            <pc:docMk/>
            <pc:sldMk cId="770697200" sldId="265"/>
            <ac:cxnSpMk id="6" creationId="{E95ECF3F-8C4F-FEDA-C983-3410553803F9}"/>
          </ac:cxnSpMkLst>
        </pc:cxnChg>
        <pc:cxnChg chg="add del">
          <ac:chgData name="Sai Sriram Duddu" userId="S::sai.duddu@iit.it::bb03187e-d4be-49a3-a01a-6c6b6c86d441" providerId="AD" clId="Web-{7675754A-6040-7BBA-600F-69EA57ABE3DE}" dt="2024-12-13T09:19:13.884" v="113"/>
          <ac:cxnSpMkLst>
            <pc:docMk/>
            <pc:sldMk cId="770697200" sldId="265"/>
            <ac:cxnSpMk id="7" creationId="{EE733EFD-C830-C7EA-C3DF-01AA7D34761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bot arm in a factory&#10;&#10;Description automatically generated">
            <a:extLst>
              <a:ext uri="{FF2B5EF4-FFF2-40B4-BE49-F238E27FC236}">
                <a16:creationId xmlns:a16="http://schemas.microsoft.com/office/drawing/2014/main" id="{B54FCEB8-DB5B-4812-0FEF-02C5E2E5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71" y="643467"/>
            <a:ext cx="1056125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ED7CD-F9D7-C0B9-4BAC-E63DB9BCA024}"/>
              </a:ext>
            </a:extLst>
          </p:cNvPr>
          <p:cNvSpPr txBox="1"/>
          <p:nvPr/>
        </p:nvSpPr>
        <p:spPr>
          <a:xfrm>
            <a:off x="1666240" y="5659120"/>
            <a:ext cx="1371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2">
                    <a:lumMod val="76000"/>
                  </a:schemeClr>
                </a:solidFill>
              </a:rPr>
              <a:t>17/12/2024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EC551-5315-FEE4-F548-CB64B37D433A}"/>
              </a:ext>
            </a:extLst>
          </p:cNvPr>
          <p:cNvSpPr txBox="1"/>
          <p:nvPr/>
        </p:nvSpPr>
        <p:spPr>
          <a:xfrm>
            <a:off x="1057025" y="922644"/>
            <a:ext cx="5040285" cy="1169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Free- Free condition Experiment: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CF925-A9CA-5080-1217-03A14581FAE9}"/>
              </a:ext>
            </a:extLst>
          </p:cNvPr>
          <p:cNvSpPr txBox="1"/>
          <p:nvPr/>
        </p:nvSpPr>
        <p:spPr>
          <a:xfrm>
            <a:off x="1055715" y="2508105"/>
            <a:ext cx="5263805" cy="36020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Performed an experiment where the tool along with the FT sensor is rigid fixed to a simple supported beam and conducted a vibration analysis.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For the complete range of speed (1-7) obtained the readings of the Force values for a duration of 15 seconds.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4" descr="A yellow and black device with a black cover&#10;&#10;Description automatically generated">
            <a:extLst>
              <a:ext uri="{FF2B5EF4-FFF2-40B4-BE49-F238E27FC236}">
                <a16:creationId xmlns:a16="http://schemas.microsoft.com/office/drawing/2014/main" id="{8B55D13B-8698-7FA5-A146-D89287812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7850640" y="695549"/>
            <a:ext cx="2581173" cy="2738645"/>
          </a:xfrm>
          <a:prstGeom prst="rect">
            <a:avLst/>
          </a:prstGeom>
        </p:spPr>
      </p:pic>
      <p:pic>
        <p:nvPicPr>
          <p:cNvPr id="6" name="Picture 5" descr="A machine in a workshop&#10;&#10;Description automatically generated">
            <a:extLst>
              <a:ext uri="{FF2B5EF4-FFF2-40B4-BE49-F238E27FC236}">
                <a16:creationId xmlns:a16="http://schemas.microsoft.com/office/drawing/2014/main" id="{65C2EB67-CA51-8A43-A142-25D541EC2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3631220"/>
            <a:ext cx="438912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C7AB9-A711-7570-1E7D-581159C09FDE}"/>
              </a:ext>
            </a:extLst>
          </p:cNvPr>
          <p:cNvSpPr txBox="1"/>
          <p:nvPr/>
        </p:nvSpPr>
        <p:spPr>
          <a:xfrm>
            <a:off x="867833" y="508000"/>
            <a:ext cx="3672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Results from the Experiment: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ABFAA-C19E-12F4-9C43-2844C0E252DF}"/>
              </a:ext>
            </a:extLst>
          </p:cNvPr>
          <p:cNvSpPr txBox="1"/>
          <p:nvPr/>
        </p:nvSpPr>
        <p:spPr>
          <a:xfrm>
            <a:off x="278694" y="1433454"/>
            <a:ext cx="554331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From the obtained data of forces made a comprehensive graphs to understand and visualize the data.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Found the systems natural frequency by using FFT  along with their respective stiffness values.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2560CA2-81DC-165D-4E2F-72EB1425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0" r="6657" b="-408"/>
          <a:stretch/>
        </p:blipFill>
        <p:spPr>
          <a:xfrm>
            <a:off x="5633951" y="79583"/>
            <a:ext cx="6653578" cy="3659850"/>
          </a:xfrm>
          <a:prstGeom prst="rect">
            <a:avLst/>
          </a:prstGeom>
        </p:spPr>
      </p:pic>
      <p:pic>
        <p:nvPicPr>
          <p:cNvPr id="9" name="Picture 8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6A1E9616-2DBE-3660-308B-71159363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6" y="3296993"/>
            <a:ext cx="5667619" cy="335109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462207EE-0769-41D9-CBB7-8A6EDA3994D3}"/>
              </a:ext>
            </a:extLst>
          </p:cNvPr>
          <p:cNvSpPr/>
          <p:nvPr/>
        </p:nvSpPr>
        <p:spPr>
          <a:xfrm>
            <a:off x="6214753" y="3988129"/>
            <a:ext cx="336467" cy="25729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E4807-DFEC-0BF7-008A-8981A6B3606C}"/>
              </a:ext>
            </a:extLst>
          </p:cNvPr>
          <p:cNvSpPr txBox="1"/>
          <p:nvPr/>
        </p:nvSpPr>
        <p:spPr>
          <a:xfrm rot="16200000">
            <a:off x="5185558" y="4413661"/>
            <a:ext cx="3097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Speed Increasing</a:t>
            </a:r>
          </a:p>
        </p:txBody>
      </p:sp>
    </p:spTree>
    <p:extLst>
      <p:ext uri="{BB962C8B-B14F-4D97-AF65-F5344CB8AC3E}">
        <p14:creationId xmlns:p14="http://schemas.microsoft.com/office/powerpoint/2010/main" val="203210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E213A-54A8-60A6-EDA8-B3D50345BC76}"/>
              </a:ext>
            </a:extLst>
          </p:cNvPr>
          <p:cNvSpPr txBox="1"/>
          <p:nvPr/>
        </p:nvSpPr>
        <p:spPr>
          <a:xfrm>
            <a:off x="867833" y="508000"/>
            <a:ext cx="3672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Results from the Experiment:</a:t>
            </a:r>
          </a:p>
        </p:txBody>
      </p:sp>
      <p:pic>
        <p:nvPicPr>
          <p:cNvPr id="5" name="Picture 4" descr="A graph showing different speeds">
            <a:extLst>
              <a:ext uri="{FF2B5EF4-FFF2-40B4-BE49-F238E27FC236}">
                <a16:creationId xmlns:a16="http://schemas.microsoft.com/office/drawing/2014/main" id="{93999758-60F6-94F0-AA9C-2CA28372C9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29" r="8742" b="326"/>
          <a:stretch/>
        </p:blipFill>
        <p:spPr>
          <a:xfrm>
            <a:off x="305383" y="1375233"/>
            <a:ext cx="5881083" cy="3402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51F0B-6663-B786-DD5D-BAE6EC31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4" r="8541" b="-231"/>
          <a:stretch/>
        </p:blipFill>
        <p:spPr>
          <a:xfrm>
            <a:off x="6185064" y="1376630"/>
            <a:ext cx="5880080" cy="34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14C451-5938-3BB6-D35C-050D37C8E676}"/>
              </a:ext>
            </a:extLst>
          </p:cNvPr>
          <p:cNvSpPr txBox="1"/>
          <p:nvPr/>
        </p:nvSpPr>
        <p:spPr>
          <a:xfrm>
            <a:off x="867833" y="508000"/>
            <a:ext cx="3672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Transfer Function Calculation: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847B-D642-B818-47B0-292EEF9CF928}"/>
              </a:ext>
            </a:extLst>
          </p:cNvPr>
          <p:cNvSpPr txBox="1"/>
          <p:nvPr/>
        </p:nvSpPr>
        <p:spPr>
          <a:xfrm>
            <a:off x="278694" y="1433454"/>
            <a:ext cx="554331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For the Macro-Mini Manipular system with input as force and output as displacement.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The Transfer function Y(s) is :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br>
              <a:rPr lang="en-US"/>
            </a:b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br>
              <a:rPr lang="en-US"/>
            </a:b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8" name="Picture 7" descr="Uploaded image">
            <a:extLst>
              <a:ext uri="{FF2B5EF4-FFF2-40B4-BE49-F238E27FC236}">
                <a16:creationId xmlns:a16="http://schemas.microsoft.com/office/drawing/2014/main" id="{FA3CB0BE-F82C-08CF-4D91-0DC419C37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695198"/>
            <a:ext cx="3586480" cy="1627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54B1A-FCF6-970C-B81F-D64C42C846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39" t="578" r="15417" b="59537"/>
          <a:stretch/>
        </p:blipFill>
        <p:spPr>
          <a:xfrm>
            <a:off x="549593" y="2886334"/>
            <a:ext cx="6619831" cy="70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F887B-6993-4913-0A1E-40577C6E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57" t="57234" r="14678" b="413"/>
          <a:stretch/>
        </p:blipFill>
        <p:spPr>
          <a:xfrm>
            <a:off x="552873" y="3800734"/>
            <a:ext cx="6718251" cy="746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59DB03-4713-C89C-E37D-0887870275A9}"/>
              </a:ext>
            </a:extLst>
          </p:cNvPr>
          <p:cNvSpPr txBox="1"/>
          <p:nvPr/>
        </p:nvSpPr>
        <p:spPr>
          <a:xfrm>
            <a:off x="5821680" y="2326640"/>
            <a:ext cx="59740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Model of simplified macro-mini manipulator system [ </a:t>
            </a:r>
            <a:r>
              <a:rPr lang="en-US" sz="900">
                <a:solidFill>
                  <a:srgbClr val="222222"/>
                </a:solidFill>
                <a:ea typeface="+mn-lt"/>
                <a:cs typeface="+mn-lt"/>
              </a:rPr>
              <a:t>Dai, J.; Chen et.al </a:t>
            </a:r>
            <a:r>
              <a:rPr lang="en-US" sz="900" b="1">
                <a:solidFill>
                  <a:srgbClr val="222222"/>
                </a:solidFill>
                <a:ea typeface="+mn-lt"/>
                <a:cs typeface="+mn-lt"/>
              </a:rPr>
              <a:t>2021</a:t>
            </a:r>
            <a:r>
              <a:rPr lang="en-US" sz="900">
                <a:solidFill>
                  <a:srgbClr val="222222"/>
                </a:solidFill>
                <a:ea typeface="+mn-lt"/>
                <a:cs typeface="+mn-lt"/>
              </a:rPr>
              <a:t>]</a:t>
            </a:r>
            <a:endParaRPr lang="en-US" sz="900">
              <a:solidFill>
                <a:srgbClr val="22222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E7174-4162-67E6-5884-AF0E2A4CC8A1}"/>
              </a:ext>
            </a:extLst>
          </p:cNvPr>
          <p:cNvSpPr txBox="1"/>
          <p:nvPr/>
        </p:nvSpPr>
        <p:spPr>
          <a:xfrm>
            <a:off x="548640" y="5933440"/>
            <a:ext cx="89204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222222"/>
                </a:solidFill>
                <a:latin typeface="Helvetica Neue"/>
              </a:rPr>
              <a:t>Dai, J.; Chen, C.-Y.; Zhu, R.; Yang, G.; Wang, C.; Bai, S. Suppress Vibration on Robotic Polishing with Impedance Matching. </a:t>
            </a:r>
            <a:r>
              <a:rPr lang="en-US" sz="900" i="1">
                <a:solidFill>
                  <a:srgbClr val="222222"/>
                </a:solidFill>
                <a:latin typeface="Helvetica Neue"/>
              </a:rPr>
              <a:t>Actuators</a:t>
            </a:r>
            <a:r>
              <a:rPr lang="en-US" sz="900">
                <a:solidFill>
                  <a:srgbClr val="222222"/>
                </a:solidFill>
                <a:latin typeface="Helvetica Neue"/>
              </a:rPr>
              <a:t> </a:t>
            </a:r>
            <a:r>
              <a:rPr lang="en-US" sz="900" b="1">
                <a:solidFill>
                  <a:srgbClr val="222222"/>
                </a:solidFill>
                <a:latin typeface="Helvetica Neue"/>
              </a:rPr>
              <a:t>2021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31472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28C73-5D02-3AC9-36A1-F6F113F59514}"/>
              </a:ext>
            </a:extLst>
          </p:cNvPr>
          <p:cNvSpPr txBox="1"/>
          <p:nvPr/>
        </p:nvSpPr>
        <p:spPr>
          <a:xfrm>
            <a:off x="206163" y="416983"/>
            <a:ext cx="58301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Few Ideas for designing a passive isolator system</a:t>
            </a:r>
          </a:p>
        </p:txBody>
      </p:sp>
      <p:pic>
        <p:nvPicPr>
          <p:cNvPr id="6" name="Picture 5" descr="Fig. 4">
            <a:extLst>
              <a:ext uri="{FF2B5EF4-FFF2-40B4-BE49-F238E27FC236}">
                <a16:creationId xmlns:a16="http://schemas.microsoft.com/office/drawing/2014/main" id="{09DFC5BE-F4CF-2769-8C0A-2D17EB60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40" y="504109"/>
            <a:ext cx="1544320" cy="1917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F58EBE-21B8-55C0-50EE-0F3D9DAC730F}"/>
              </a:ext>
            </a:extLst>
          </p:cNvPr>
          <p:cNvSpPr txBox="1"/>
          <p:nvPr/>
        </p:nvSpPr>
        <p:spPr>
          <a:xfrm>
            <a:off x="9591040" y="2418080"/>
            <a:ext cx="17881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1F1F1F"/>
                </a:solidFill>
                <a:latin typeface="ElsevierSans"/>
              </a:rPr>
              <a:t>P. Lambert, J.L. Herder</a:t>
            </a:r>
          </a:p>
          <a:p>
            <a:r>
              <a:rPr lang="en-US" sz="900">
                <a:solidFill>
                  <a:srgbClr val="1F1F1F"/>
                </a:solidFill>
                <a:latin typeface="ElsevierGulliver"/>
              </a:rPr>
              <a:t>An adjustable constant force mechanism using pin joints and springs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8E7406-3273-945C-A178-D16BA44306B9}"/>
              </a:ext>
            </a:extLst>
          </p:cNvPr>
          <p:cNvSpPr txBox="1"/>
          <p:nvPr/>
        </p:nvSpPr>
        <p:spPr>
          <a:xfrm>
            <a:off x="325120" y="3261360"/>
            <a:ext cx="40843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rgbClr val="222222"/>
                </a:solidFill>
                <a:latin typeface="-apple-system"/>
              </a:rPr>
              <a:t>Dalela, S., Balaji, P.S., </a:t>
            </a:r>
            <a:r>
              <a:rPr lang="en-US" sz="600" err="1">
                <a:solidFill>
                  <a:srgbClr val="222222"/>
                </a:solidFill>
                <a:latin typeface="-apple-system"/>
              </a:rPr>
              <a:t>Leblouba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, M. </a:t>
            </a:r>
            <a:r>
              <a:rPr lang="en-US" sz="600" i="1">
                <a:solidFill>
                  <a:srgbClr val="222222"/>
                </a:solidFill>
                <a:latin typeface="-apple-system"/>
              </a:rPr>
              <a:t>et al.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 Nonlinear static and dynamic response of a </a:t>
            </a:r>
            <a:r>
              <a:rPr lang="en-US" sz="600" err="1">
                <a:solidFill>
                  <a:srgbClr val="222222"/>
                </a:solidFill>
                <a:latin typeface="-apple-system"/>
              </a:rPr>
              <a:t>metastructure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 exhibiting quasi-zero-stiffness characteristics for vibration control: an experimental validation. </a:t>
            </a:r>
            <a:r>
              <a:rPr lang="en-US" sz="600" i="1">
                <a:solidFill>
                  <a:srgbClr val="222222"/>
                </a:solidFill>
                <a:latin typeface="-apple-system"/>
              </a:rPr>
              <a:t>Sci Rep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sz="600" b="1">
                <a:solidFill>
                  <a:srgbClr val="222222"/>
                </a:solidFill>
                <a:latin typeface="-apple-system"/>
              </a:rPr>
              <a:t>14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, 19195 (2024)</a:t>
            </a:r>
            <a:endParaRPr lang="en-US" sz="600"/>
          </a:p>
        </p:txBody>
      </p:sp>
      <p:pic>
        <p:nvPicPr>
          <p:cNvPr id="23" name="Picture 22" descr="A diagram of a chair&#10;&#10;Description automatically generated">
            <a:extLst>
              <a:ext uri="{FF2B5EF4-FFF2-40B4-BE49-F238E27FC236}">
                <a16:creationId xmlns:a16="http://schemas.microsoft.com/office/drawing/2014/main" id="{6F6BAB42-250A-607E-803B-747776D3B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129" r="-262" b="376"/>
          <a:stretch/>
        </p:blipFill>
        <p:spPr>
          <a:xfrm>
            <a:off x="558800" y="1285109"/>
            <a:ext cx="4836186" cy="16460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8CF765-EA36-7C8E-CEDD-952AA496E736}"/>
              </a:ext>
            </a:extLst>
          </p:cNvPr>
          <p:cNvSpPr txBox="1"/>
          <p:nvPr/>
        </p:nvSpPr>
        <p:spPr>
          <a:xfrm>
            <a:off x="1351280" y="3048000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1F1F1F"/>
                </a:solidFill>
                <a:latin typeface="ElsevierGulliver"/>
              </a:rPr>
              <a:t>Mechanical model of isolation system.</a:t>
            </a:r>
            <a:endParaRPr lang="en-US" sz="800"/>
          </a:p>
        </p:txBody>
      </p:sp>
      <p:pic>
        <p:nvPicPr>
          <p:cNvPr id="2" name="Picture 1" descr="A diagram of a structure&#10;&#10;Description automatically generated">
            <a:extLst>
              <a:ext uri="{FF2B5EF4-FFF2-40B4-BE49-F238E27FC236}">
                <a16:creationId xmlns:a16="http://schemas.microsoft.com/office/drawing/2014/main" id="{E7A624AF-3AD0-B59F-992E-BE98E047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87" y="411809"/>
            <a:ext cx="3540478" cy="3635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E69455-4FD5-16FC-AC35-D48152CC05A8}"/>
              </a:ext>
            </a:extLst>
          </p:cNvPr>
          <p:cNvSpPr txBox="1"/>
          <p:nvPr/>
        </p:nvSpPr>
        <p:spPr>
          <a:xfrm>
            <a:off x="6135511" y="425403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anti-vibration structure (LAVS) via linear positive and negative stiffness compensation mechanism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A2FA9-403C-6E98-9B2F-C3FAE6EBF037}"/>
              </a:ext>
            </a:extLst>
          </p:cNvPr>
          <p:cNvSpPr txBox="1"/>
          <p:nvPr/>
        </p:nvSpPr>
        <p:spPr>
          <a:xfrm>
            <a:off x="6042613" y="45938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/>
              <a:t>Chai, Yuyang, Jing Bian, and Meng Li. "A novel quasi-zero-stiffness isolation platform via tunable positive and negative stiffness compensation mechanism." Nonlinear Dynamics 112.1 (2024): 101-123.</a:t>
            </a:r>
          </a:p>
        </p:txBody>
      </p:sp>
      <p:pic>
        <p:nvPicPr>
          <p:cNvPr id="8" name="Picture 7" descr="Nonlinear compensation method for quasi-zero stiffness vibration isolation  - ScienceDirect">
            <a:extLst>
              <a:ext uri="{FF2B5EF4-FFF2-40B4-BE49-F238E27FC236}">
                <a16:creationId xmlns:a16="http://schemas.microsoft.com/office/drawing/2014/main" id="{9935E761-B826-FFAA-11D3-C896F97B5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45" y="4023120"/>
            <a:ext cx="5537200" cy="1850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7B19C7-0866-1579-0D1B-EB5303B1859C}"/>
              </a:ext>
            </a:extLst>
          </p:cNvPr>
          <p:cNvSpPr txBox="1"/>
          <p:nvPr/>
        </p:nvSpPr>
        <p:spPr>
          <a:xfrm>
            <a:off x="735659" y="5937956"/>
            <a:ext cx="393794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Nonlinear compensation method for quasi-zero stiffness vibration isolation</a:t>
            </a:r>
          </a:p>
        </p:txBody>
      </p:sp>
      <p:pic>
        <p:nvPicPr>
          <p:cNvPr id="10" name="Picture 9" descr="An Air Spring Vibration Isolator Based on a Negative-Stiffness Structure  for Vehicle Seat">
            <a:extLst>
              <a:ext uri="{FF2B5EF4-FFF2-40B4-BE49-F238E27FC236}">
                <a16:creationId xmlns:a16="http://schemas.microsoft.com/office/drawing/2014/main" id="{FD23B438-DAC4-E212-CFEC-A60214415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992" y="4291348"/>
            <a:ext cx="3100681" cy="1483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4A986D-C177-14A1-D560-6A9176DAFD79}"/>
              </a:ext>
            </a:extLst>
          </p:cNvPr>
          <p:cNvSpPr txBox="1"/>
          <p:nvPr/>
        </p:nvSpPr>
        <p:spPr>
          <a:xfrm>
            <a:off x="810919" y="615432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/>
              <a:t>Yan, Ge, et al. "Nonlinear compensation method for quasi-zero stiffness vibration isolation." Journal of Sound and Vibration 523 (2022): 116743.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C40AF-15C2-67C5-C6C2-B0D05B077D78}"/>
              </a:ext>
            </a:extLst>
          </p:cNvPr>
          <p:cNvSpPr txBox="1"/>
          <p:nvPr/>
        </p:nvSpPr>
        <p:spPr>
          <a:xfrm>
            <a:off x="8826030" y="5862697"/>
            <a:ext cx="330764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Arial"/>
                <a:cs typeface="Arial"/>
              </a:rPr>
              <a:t>Air Spring Vibration Isolator Based on a Negative-Stiffness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84E21-9422-7FA4-5169-A9E6DBBC9AEF}"/>
              </a:ext>
            </a:extLst>
          </p:cNvPr>
          <p:cNvSpPr txBox="1"/>
          <p:nvPr/>
        </p:nvSpPr>
        <p:spPr>
          <a:xfrm>
            <a:off x="8985956" y="607906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rgbClr val="222222"/>
                </a:solidFill>
                <a:latin typeface="Helvetica Neue"/>
              </a:rPr>
              <a:t>Nguyen, C.H.; Ho, C.M.; Ahn, K.K. An Air Spring Vibration Isolator Based on a Negative-Stiffness Structure for Vehicle Seat. </a:t>
            </a:r>
            <a:r>
              <a:rPr lang="en-US" sz="600" i="1">
                <a:solidFill>
                  <a:srgbClr val="222222"/>
                </a:solidFill>
                <a:latin typeface="Helvetica Neue"/>
              </a:rPr>
              <a:t>Appl. Sci.</a:t>
            </a:r>
            <a:r>
              <a:rPr lang="en-US" sz="600">
                <a:solidFill>
                  <a:srgbClr val="222222"/>
                </a:solidFill>
                <a:latin typeface="Helvetica Neue"/>
              </a:rPr>
              <a:t> </a:t>
            </a:r>
            <a:r>
              <a:rPr lang="en-US" sz="600" b="1">
                <a:solidFill>
                  <a:srgbClr val="222222"/>
                </a:solidFill>
                <a:latin typeface="Helvetica Neue"/>
              </a:rPr>
              <a:t>2021</a:t>
            </a:r>
            <a:r>
              <a:rPr lang="en-US" sz="600">
                <a:solidFill>
                  <a:srgbClr val="222222"/>
                </a:solidFill>
                <a:latin typeface="Helvetica Neue"/>
              </a:rPr>
              <a:t>, </a:t>
            </a:r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203899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28C73-5D02-3AC9-36A1-F6F113F59514}"/>
              </a:ext>
            </a:extLst>
          </p:cNvPr>
          <p:cNvSpPr txBox="1"/>
          <p:nvPr/>
        </p:nvSpPr>
        <p:spPr>
          <a:xfrm>
            <a:off x="237913" y="406400"/>
            <a:ext cx="56290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Few Ideas for designing a passive isolator system</a:t>
            </a:r>
          </a:p>
        </p:txBody>
      </p:sp>
      <p:pic>
        <p:nvPicPr>
          <p:cNvPr id="8" name="Picture 7" descr="Fig 22">
            <a:extLst>
              <a:ext uri="{FF2B5EF4-FFF2-40B4-BE49-F238E27FC236}">
                <a16:creationId xmlns:a16="http://schemas.microsoft.com/office/drawing/2014/main" id="{6F4262BF-78C3-2D54-4FEC-D24D9C37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6" y="945471"/>
            <a:ext cx="5038983" cy="2053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F4026-8514-59FA-7559-C6304003BE21}"/>
              </a:ext>
            </a:extLst>
          </p:cNvPr>
          <p:cNvSpPr txBox="1"/>
          <p:nvPr/>
        </p:nvSpPr>
        <p:spPr>
          <a:xfrm>
            <a:off x="240030" y="2959523"/>
            <a:ext cx="60248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1F1F1F"/>
                </a:solidFill>
                <a:latin typeface="ElsevierSans"/>
              </a:rPr>
              <a:t>Y. Wei, Q. Xu</a:t>
            </a:r>
          </a:p>
          <a:p>
            <a:r>
              <a:rPr lang="en-US" sz="800">
                <a:solidFill>
                  <a:srgbClr val="1F1F1F"/>
                </a:solidFill>
                <a:latin typeface="ElsevierGulliver"/>
              </a:rPr>
              <a:t>Design of a new passive end-effector based on constant-force mechanism for robotic polishing - 2022</a:t>
            </a:r>
          </a:p>
          <a:p>
            <a:endParaRPr lang="en-US" sz="800">
              <a:solidFill>
                <a:srgbClr val="1F1F1F"/>
              </a:solidFill>
              <a:latin typeface="ElsevierGulliver"/>
            </a:endParaRPr>
          </a:p>
          <a:p>
            <a:endParaRPr lang="en-US" sz="800">
              <a:solidFill>
                <a:srgbClr val="707070"/>
              </a:solidFill>
              <a:latin typeface="ElsevierSans"/>
            </a:endParaRPr>
          </a:p>
        </p:txBody>
      </p:sp>
      <p:pic>
        <p:nvPicPr>
          <p:cNvPr id="10" name="Picture 9" descr="Nonlinear static and dynamic response of a metastructure exhibiting quasi-zero-stiffness characteristics for vibration control: an experimental validation | Scientific Reports">
            <a:extLst>
              <a:ext uri="{FF2B5EF4-FFF2-40B4-BE49-F238E27FC236}">
                <a16:creationId xmlns:a16="http://schemas.microsoft.com/office/drawing/2014/main" id="{F52448A7-C297-7C85-808A-2B596298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77" y="818979"/>
            <a:ext cx="4003791" cy="1860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A940DE-83CC-8559-3F61-EB87319B3089}"/>
              </a:ext>
            </a:extLst>
          </p:cNvPr>
          <p:cNvSpPr txBox="1"/>
          <p:nvPr/>
        </p:nvSpPr>
        <p:spPr>
          <a:xfrm>
            <a:off x="8494889" y="2684498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222222"/>
                </a:solidFill>
                <a:latin typeface="-apple-system"/>
              </a:rPr>
              <a:t>quasi-zero-stiffness </a:t>
            </a:r>
            <a:r>
              <a:rPr lang="en-US" sz="800" err="1">
                <a:solidFill>
                  <a:srgbClr val="222222"/>
                </a:solidFill>
                <a:latin typeface="-apple-system"/>
              </a:rPr>
              <a:t>metastructure</a:t>
            </a:r>
            <a:r>
              <a:rPr lang="en-US" sz="800">
                <a:solidFill>
                  <a:srgbClr val="222222"/>
                </a:solidFill>
                <a:latin typeface="-apple-system"/>
              </a:rPr>
              <a:t> -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8E7406-3273-945C-A178-D16BA44306B9}"/>
              </a:ext>
            </a:extLst>
          </p:cNvPr>
          <p:cNvSpPr txBox="1"/>
          <p:nvPr/>
        </p:nvSpPr>
        <p:spPr>
          <a:xfrm>
            <a:off x="7753209" y="2857218"/>
            <a:ext cx="40843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rgbClr val="222222"/>
                </a:solidFill>
                <a:latin typeface="-apple-system"/>
              </a:rPr>
              <a:t>Dalela, S., Balaji, P.S., </a:t>
            </a:r>
            <a:r>
              <a:rPr lang="en-US" sz="600" err="1">
                <a:solidFill>
                  <a:srgbClr val="222222"/>
                </a:solidFill>
                <a:latin typeface="-apple-system"/>
              </a:rPr>
              <a:t>Leblouba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, M. </a:t>
            </a:r>
            <a:r>
              <a:rPr lang="en-US" sz="600" i="1">
                <a:solidFill>
                  <a:srgbClr val="222222"/>
                </a:solidFill>
                <a:latin typeface="-apple-system"/>
              </a:rPr>
              <a:t>et al.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 Nonlinear static and dynamic response of a </a:t>
            </a:r>
            <a:r>
              <a:rPr lang="en-US" sz="600" err="1">
                <a:solidFill>
                  <a:srgbClr val="222222"/>
                </a:solidFill>
                <a:latin typeface="-apple-system"/>
              </a:rPr>
              <a:t>metastructure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 exhibiting quasi-zero-stiffness characteristics for vibration control: an experimental validation. </a:t>
            </a:r>
            <a:r>
              <a:rPr lang="en-US" sz="600" i="1">
                <a:solidFill>
                  <a:srgbClr val="222222"/>
                </a:solidFill>
                <a:latin typeface="-apple-system"/>
              </a:rPr>
              <a:t>Sci Rep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sz="600" b="1">
                <a:solidFill>
                  <a:srgbClr val="222222"/>
                </a:solidFill>
                <a:latin typeface="-apple-system"/>
              </a:rPr>
              <a:t>14</a:t>
            </a:r>
            <a:r>
              <a:rPr lang="en-US" sz="600">
                <a:solidFill>
                  <a:srgbClr val="222222"/>
                </a:solidFill>
                <a:latin typeface="-apple-system"/>
              </a:rPr>
              <a:t>, 19195 (2024)</a:t>
            </a:r>
            <a:endParaRPr lang="en-US" sz="600"/>
          </a:p>
        </p:txBody>
      </p:sp>
      <p:pic>
        <p:nvPicPr>
          <p:cNvPr id="13" name="Picture 12" descr="Fig 2">
            <a:extLst>
              <a:ext uri="{FF2B5EF4-FFF2-40B4-BE49-F238E27FC236}">
                <a16:creationId xmlns:a16="http://schemas.microsoft.com/office/drawing/2014/main" id="{35A387F8-D7E7-DC63-2DAF-718B1F15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3540629"/>
            <a:ext cx="3698239" cy="2621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EB6454-66E1-B59E-0F92-F9EB672E7278}"/>
              </a:ext>
            </a:extLst>
          </p:cNvPr>
          <p:cNvSpPr txBox="1"/>
          <p:nvPr/>
        </p:nvSpPr>
        <p:spPr>
          <a:xfrm>
            <a:off x="609600" y="616712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1F1F1F"/>
                </a:solidFill>
                <a:latin typeface="ElsevierGulliver"/>
              </a:rPr>
              <a:t>(a) Photographs of the fabricated metamaterial. (b) Equilibrium of the metamaterial at any position.</a:t>
            </a:r>
            <a:endParaRPr lang="en-US" sz="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EDCE3C-57B8-AE47-00EC-DCF241AAEE50}"/>
              </a:ext>
            </a:extLst>
          </p:cNvPr>
          <p:cNvSpPr txBox="1"/>
          <p:nvPr/>
        </p:nvSpPr>
        <p:spPr>
          <a:xfrm>
            <a:off x="711200" y="6502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/>
              <a:t>Wu, Lingling, et al. "Mechanical metamaterials for full-band mechanical wave shielding." Applied Materials Today 20 (2020): 100671.</a:t>
            </a:r>
          </a:p>
        </p:txBody>
      </p:sp>
      <p:pic>
        <p:nvPicPr>
          <p:cNvPr id="17" name="Picture 16" descr="Fig. 2">
            <a:extLst>
              <a:ext uri="{FF2B5EF4-FFF2-40B4-BE49-F238E27FC236}">
                <a16:creationId xmlns:a16="http://schemas.microsoft.com/office/drawing/2014/main" id="{351D4037-6620-24ED-77A6-F3F5A7867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667406"/>
            <a:ext cx="3972559" cy="2378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65976D-485B-0E70-0D2E-918B83EF2564}"/>
              </a:ext>
            </a:extLst>
          </p:cNvPr>
          <p:cNvSpPr txBox="1"/>
          <p:nvPr/>
        </p:nvSpPr>
        <p:spPr>
          <a:xfrm>
            <a:off x="5191760" y="6065520"/>
            <a:ext cx="234696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Passive  vibration absorber using magnets.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F269B-C54F-81B0-DA38-8FB39AF4459A}"/>
              </a:ext>
            </a:extLst>
          </p:cNvPr>
          <p:cNvSpPr txBox="1"/>
          <p:nvPr/>
        </p:nvSpPr>
        <p:spPr>
          <a:xfrm>
            <a:off x="5191760" y="616712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600"/>
          </a:p>
          <a:p>
            <a:r>
              <a:rPr lang="en-US" sz="600"/>
              <a:t>Xu, Du, Xinjiang Lu, and Bowen Xu. "Design and modeling of a passive magnetic vibration absorber for robotic polishing process." Journal of Manufacturing Processes 95 (2023): 204-216.</a:t>
            </a:r>
          </a:p>
        </p:txBody>
      </p:sp>
      <p:pic>
        <p:nvPicPr>
          <p:cNvPr id="20" name="Picture 19" descr="Fig. 1">
            <a:extLst>
              <a:ext uri="{FF2B5EF4-FFF2-40B4-BE49-F238E27FC236}">
                <a16:creationId xmlns:a16="http://schemas.microsoft.com/office/drawing/2014/main" id="{D27969B4-DE84-9C33-BED1-092BC8C5F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280" y="3664829"/>
            <a:ext cx="2824479" cy="20480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E2D1CC-F9C6-69D7-3ABC-371005575029}"/>
              </a:ext>
            </a:extLst>
          </p:cNvPr>
          <p:cNvSpPr txBox="1"/>
          <p:nvPr/>
        </p:nvSpPr>
        <p:spPr>
          <a:xfrm>
            <a:off x="9123680" y="5730240"/>
            <a:ext cx="20116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1F1F1F"/>
                </a:solidFill>
                <a:latin typeface="ElsevierGulliver"/>
              </a:rPr>
              <a:t>Design of the novel GNS honeycomb negative stiffness energy absorption</a:t>
            </a:r>
            <a:endParaRPr lang="en-US" sz="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3B7E14-31B8-87BA-F0CB-74C99612A915}"/>
              </a:ext>
            </a:extLst>
          </p:cNvPr>
          <p:cNvSpPr txBox="1"/>
          <p:nvPr/>
        </p:nvSpPr>
        <p:spPr>
          <a:xfrm>
            <a:off x="8971280" y="6065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rgbClr val="222222"/>
                </a:solidFill>
                <a:latin typeface="Arial"/>
                <a:cs typeface="Arial"/>
              </a:rPr>
              <a:t>Chen, Shuai, et al. "A novel gradient negative stiffness honeycomb for recoverable energy absorption." </a:t>
            </a:r>
            <a:r>
              <a:rPr lang="en-US" sz="600" i="1">
                <a:solidFill>
                  <a:srgbClr val="222222"/>
                </a:solidFill>
                <a:latin typeface="Arial"/>
                <a:cs typeface="Arial"/>
              </a:rPr>
              <a:t>Composites Part B: Engineering</a:t>
            </a:r>
            <a:r>
              <a:rPr lang="en-US" sz="600">
                <a:solidFill>
                  <a:srgbClr val="222222"/>
                </a:solidFill>
                <a:latin typeface="Arial"/>
                <a:cs typeface="Arial"/>
              </a:rPr>
              <a:t> 215 (2021): 108745.</a:t>
            </a:r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264599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286CA-C775-400F-DD48-9BECCA5C9288}"/>
              </a:ext>
            </a:extLst>
          </p:cNvPr>
          <p:cNvSpPr txBox="1"/>
          <p:nvPr/>
        </p:nvSpPr>
        <p:spPr>
          <a:xfrm>
            <a:off x="645583" y="539749"/>
            <a:ext cx="41022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Current Papers I need to refer for finding damping ratio in MDOF</a:t>
            </a:r>
          </a:p>
        </p:txBody>
      </p:sp>
      <p:pic>
        <p:nvPicPr>
          <p:cNvPr id="3" name="Picture 2" descr="A document with text on it&#10;&#10;Description automatically generated">
            <a:extLst>
              <a:ext uri="{FF2B5EF4-FFF2-40B4-BE49-F238E27FC236}">
                <a16:creationId xmlns:a16="http://schemas.microsoft.com/office/drawing/2014/main" id="{27843C69-2CE4-5EA8-E61A-AB38CB3B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85" y="-1"/>
            <a:ext cx="4800339" cy="3429001"/>
          </a:xfrm>
          <a:prstGeom prst="rect">
            <a:avLst/>
          </a:prstGeom>
        </p:spPr>
      </p:pic>
      <p:pic>
        <p:nvPicPr>
          <p:cNvPr id="4" name="Picture 3" descr="A black and white document with text&#10;&#10;Description automatically generated">
            <a:extLst>
              <a:ext uri="{FF2B5EF4-FFF2-40B4-BE49-F238E27FC236}">
                <a16:creationId xmlns:a16="http://schemas.microsoft.com/office/drawing/2014/main" id="{3C73BB53-092C-4A81-0DF5-85FAB131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5" t="339" r="-253"/>
          <a:stretch/>
        </p:blipFill>
        <p:spPr>
          <a:xfrm>
            <a:off x="6831944" y="3294098"/>
            <a:ext cx="5361021" cy="3417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49402F-A750-F630-4B30-036CD3A012A5}"/>
              </a:ext>
            </a:extLst>
          </p:cNvPr>
          <p:cNvSpPr txBox="1"/>
          <p:nvPr/>
        </p:nvSpPr>
        <p:spPr>
          <a:xfrm>
            <a:off x="641512" y="1712871"/>
            <a:ext cx="59584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Since, the current random orbital tool is considered as a 3 DOF ( 2 translations, 1 rotation) rigid body.</a:t>
            </a:r>
          </a:p>
        </p:txBody>
      </p:sp>
      <p:pic>
        <p:nvPicPr>
          <p:cNvPr id="8" name="Picture 7" descr="c - How to render 3D axes given pitch, roll, and yaw? - Stack Overflow">
            <a:extLst>
              <a:ext uri="{FF2B5EF4-FFF2-40B4-BE49-F238E27FC236}">
                <a16:creationId xmlns:a16="http://schemas.microsoft.com/office/drawing/2014/main" id="{0F267850-981F-C601-89B9-98764EA08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015" y="276375"/>
            <a:ext cx="1355969" cy="1059174"/>
          </a:xfrm>
          <a:prstGeom prst="rect">
            <a:avLst/>
          </a:pr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EA9C49E-0F6F-77E6-1D7B-A651CA21D1D5}"/>
              </a:ext>
            </a:extLst>
          </p:cNvPr>
          <p:cNvSpPr/>
          <p:nvPr/>
        </p:nvSpPr>
        <p:spPr>
          <a:xfrm>
            <a:off x="5916083" y="521838"/>
            <a:ext cx="360647" cy="27842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FC2BEAF-DC89-BFF1-10E8-B7EFDD2443BF}"/>
              </a:ext>
            </a:extLst>
          </p:cNvPr>
          <p:cNvSpPr/>
          <p:nvPr/>
        </p:nvSpPr>
        <p:spPr>
          <a:xfrm rot="-1620000">
            <a:off x="4899268" y="1369320"/>
            <a:ext cx="582083" cy="21166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88C820DA-0A88-5D06-2056-CC46A2D7A9DF}"/>
              </a:ext>
            </a:extLst>
          </p:cNvPr>
          <p:cNvSpPr/>
          <p:nvPr/>
        </p:nvSpPr>
        <p:spPr>
          <a:xfrm rot="1980000">
            <a:off x="6684657" y="1373685"/>
            <a:ext cx="523468" cy="22143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5F1AB1EE-2E23-F6CE-46D1-708E50F3B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30" y="3206018"/>
            <a:ext cx="5357202" cy="35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9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D8526D-C449-8973-DF69-EE1C2C17C866}"/>
              </a:ext>
            </a:extLst>
          </p:cNvPr>
          <p:cNvSpPr txBox="1"/>
          <p:nvPr/>
        </p:nvSpPr>
        <p:spPr>
          <a:xfrm>
            <a:off x="641961" y="1047233"/>
            <a:ext cx="448056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Aptos Display"/>
              </a:rPr>
              <a:t>Thank you very much for your attention...</a:t>
            </a:r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</p:txBody>
      </p:sp>
      <p:pic>
        <p:nvPicPr>
          <p:cNvPr id="4" name="Picture 3" descr="A red question mark with black text&#10;&#10;Description automatically generated">
            <a:extLst>
              <a:ext uri="{FF2B5EF4-FFF2-40B4-BE49-F238E27FC236}">
                <a16:creationId xmlns:a16="http://schemas.microsoft.com/office/drawing/2014/main" id="{0F626319-A1AC-CBD9-625B-7D626CEF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40" y="2704465"/>
            <a:ext cx="61722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3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147</cp:revision>
  <dcterms:created xsi:type="dcterms:W3CDTF">2024-12-12T21:59:20Z</dcterms:created>
  <dcterms:modified xsi:type="dcterms:W3CDTF">2024-12-16T17:09:11Z</dcterms:modified>
</cp:coreProperties>
</file>